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319" r:id="rId2"/>
    <p:sldId id="273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320" r:id="rId17"/>
    <p:sldId id="321" r:id="rId18"/>
    <p:sldId id="322" r:id="rId19"/>
    <p:sldId id="323" r:id="rId20"/>
    <p:sldId id="324" r:id="rId21"/>
    <p:sldId id="325" r:id="rId22"/>
    <p:sldId id="32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>
        <p:scale>
          <a:sx n="100" d="100"/>
          <a:sy n="100" d="100"/>
        </p:scale>
        <p:origin x="1758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17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59F5F1F-0F13-F235-572D-589CDD555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7CA001-D71F-DD21-38E6-D617439FC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F31CD5-47CE-971C-612F-2E07FDA3F0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B3B179C-E3E5-B1ED-5A82-470EBCCF5C1C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1F70572-CF3D-3257-C557-E6A553D338A2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155F107-7B76-A3E7-0972-AD05D8E5180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J’apprends à 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identifier et représenter une fraction.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994B16C-0FB2-25BF-42CE-7995F8D12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6613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56A3C-A180-C2BE-1F2B-C89CA6149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B53837-F0E4-7D43-57C0-7CA519A8B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et la lettre correspondant à sa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41EDFF-5252-5548-772D-D581E76DD1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F243E0C7-251A-D4C1-6D43-4E18C857E8E4}"/>
                  </a:ext>
                </a:extLst>
              </p:cNvPr>
              <p:cNvSpPr txBox="1"/>
              <p:nvPr/>
            </p:nvSpPr>
            <p:spPr>
              <a:xfrm>
                <a:off x="2476591" y="3273146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h𝑢𝑖𝑡𝑖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è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𝑚𝑒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F243E0C7-251A-D4C1-6D43-4E18C857E8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591" y="3273146"/>
                <a:ext cx="1150620" cy="707886"/>
              </a:xfrm>
              <a:prstGeom prst="rect">
                <a:avLst/>
              </a:prstGeom>
              <a:blipFill>
                <a:blip r:embed="rId2"/>
                <a:stretch>
                  <a:fillRect r="-142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>
            <a:extLst>
              <a:ext uri="{FF2B5EF4-FFF2-40B4-BE49-F238E27FC236}">
                <a16:creationId xmlns:a16="http://schemas.microsoft.com/office/drawing/2014/main" id="{ADDB0DFC-FB4F-B4CC-BFE9-244018FE3597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B3CC02B-D290-A19F-5CDF-CBD2EB41F5BA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5F0A045-9473-F2FF-B6A9-BB636EE29456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E4F2DB9-D516-BDBE-EC7B-796CB4789C09}"/>
              </a:ext>
            </a:extLst>
          </p:cNvPr>
          <p:cNvGrpSpPr/>
          <p:nvPr/>
        </p:nvGrpSpPr>
        <p:grpSpPr>
          <a:xfrm>
            <a:off x="7332611" y="1287965"/>
            <a:ext cx="1096690" cy="1096690"/>
            <a:chOff x="6870379" y="2315786"/>
            <a:chExt cx="720000" cy="720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81414B5-249D-339A-A7FF-77A0AAEEE55E}"/>
                </a:ext>
              </a:extLst>
            </p:cNvPr>
            <p:cNvSpPr/>
            <p:nvPr/>
          </p:nvSpPr>
          <p:spPr>
            <a:xfrm>
              <a:off x="687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A070D6-58E4-15D4-489A-0F60B50DD3FE}"/>
                </a:ext>
              </a:extLst>
            </p:cNvPr>
            <p:cNvSpPr/>
            <p:nvPr/>
          </p:nvSpPr>
          <p:spPr>
            <a:xfrm>
              <a:off x="723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09DFFD2-E0BD-5138-327F-80C181229B2D}"/>
                </a:ext>
              </a:extLst>
            </p:cNvPr>
            <p:cNvSpPr/>
            <p:nvPr/>
          </p:nvSpPr>
          <p:spPr>
            <a:xfrm>
              <a:off x="687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424032B-9092-8548-57A2-D12A2DF58418}"/>
                </a:ext>
              </a:extLst>
            </p:cNvPr>
            <p:cNvSpPr/>
            <p:nvPr/>
          </p:nvSpPr>
          <p:spPr>
            <a:xfrm>
              <a:off x="723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1B7AA33C-CE75-ABEB-9F77-066A6519B228}"/>
              </a:ext>
            </a:extLst>
          </p:cNvPr>
          <p:cNvSpPr/>
          <p:nvPr/>
        </p:nvSpPr>
        <p:spPr>
          <a:xfrm>
            <a:off x="7332610" y="1287964"/>
            <a:ext cx="298673" cy="54834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E68D8D-2BCF-3EE4-BF4B-A6F174864571}"/>
              </a:ext>
            </a:extLst>
          </p:cNvPr>
          <p:cNvSpPr/>
          <p:nvPr/>
        </p:nvSpPr>
        <p:spPr>
          <a:xfrm>
            <a:off x="6783057" y="1288404"/>
            <a:ext cx="548345" cy="54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2AB11E5-AF39-8ADF-DE1B-5BAECE748E31}"/>
              </a:ext>
            </a:extLst>
          </p:cNvPr>
          <p:cNvSpPr/>
          <p:nvPr/>
        </p:nvSpPr>
        <p:spPr>
          <a:xfrm>
            <a:off x="6783057" y="1836749"/>
            <a:ext cx="548345" cy="54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369404B-0028-8586-80AB-4312211EE2C6}"/>
              </a:ext>
            </a:extLst>
          </p:cNvPr>
          <p:cNvSpPr/>
          <p:nvPr/>
        </p:nvSpPr>
        <p:spPr>
          <a:xfrm>
            <a:off x="7631284" y="1835353"/>
            <a:ext cx="254946" cy="54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9C41E6FF-8EDE-5EDA-624D-38A6826851BE}"/>
              </a:ext>
            </a:extLst>
          </p:cNvPr>
          <p:cNvGrpSpPr/>
          <p:nvPr/>
        </p:nvGrpSpPr>
        <p:grpSpPr>
          <a:xfrm>
            <a:off x="6933305" y="3037454"/>
            <a:ext cx="1395955" cy="1398991"/>
            <a:chOff x="6309770" y="2410674"/>
            <a:chExt cx="2257265" cy="2262174"/>
          </a:xfrm>
        </p:grpSpPr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FB7C01E3-A9C8-300D-A66E-E8C41AF10D6C}"/>
                </a:ext>
              </a:extLst>
            </p:cNvPr>
            <p:cNvSpPr/>
            <p:nvPr/>
          </p:nvSpPr>
          <p:spPr>
            <a:xfrm rot="2364358">
              <a:off x="6309770" y="2410674"/>
              <a:ext cx="2250463" cy="22504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Arc partiel 37">
              <a:extLst>
                <a:ext uri="{FF2B5EF4-FFF2-40B4-BE49-F238E27FC236}">
                  <a16:creationId xmlns:a16="http://schemas.microsoft.com/office/drawing/2014/main" id="{4827469C-6E8E-F763-02A6-1D21A3827753}"/>
                </a:ext>
              </a:extLst>
            </p:cNvPr>
            <p:cNvSpPr/>
            <p:nvPr/>
          </p:nvSpPr>
          <p:spPr>
            <a:xfrm rot="2486371">
              <a:off x="6316571" y="2422384"/>
              <a:ext cx="2250464" cy="2250464"/>
            </a:xfrm>
            <a:prstGeom prst="pie">
              <a:avLst>
                <a:gd name="adj1" fmla="val 21545150"/>
                <a:gd name="adj2" fmla="val 5335787"/>
              </a:avLst>
            </a:prstGeom>
            <a:solidFill>
              <a:srgbClr val="0070C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3F710186-D895-97D0-8936-72CEA5D543E1}"/>
              </a:ext>
            </a:extLst>
          </p:cNvPr>
          <p:cNvGrpSpPr/>
          <p:nvPr/>
        </p:nvGrpSpPr>
        <p:grpSpPr>
          <a:xfrm>
            <a:off x="6490251" y="5393197"/>
            <a:ext cx="2458629" cy="352797"/>
            <a:chOff x="6016807" y="5634446"/>
            <a:chExt cx="5503816" cy="68797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D78DB5F-F6BD-E03A-276B-D3BB570EEB84}"/>
                </a:ext>
              </a:extLst>
            </p:cNvPr>
            <p:cNvSpPr/>
            <p:nvPr/>
          </p:nvSpPr>
          <p:spPr>
            <a:xfrm>
              <a:off x="7392761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C139F1D-971E-360F-8F0E-55A798225213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5E20378-AEFF-C1F9-D0A5-75C60B9D63C2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EC68E14-9C2F-9148-3A4B-0DE66C2AD741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04C8B57-0DAF-EE1F-274F-3C7DF038D599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36E6B5B-A40E-05AB-53AE-194809B48729}"/>
                </a:ext>
              </a:extLst>
            </p:cNvPr>
            <p:cNvSpPr/>
            <p:nvPr/>
          </p:nvSpPr>
          <p:spPr>
            <a:xfrm>
              <a:off x="10832646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D186963-E87E-CF5A-8974-C9F72AB1C3C2}"/>
                </a:ext>
              </a:extLst>
            </p:cNvPr>
            <p:cNvSpPr/>
            <p:nvPr/>
          </p:nvSpPr>
          <p:spPr>
            <a:xfrm>
              <a:off x="6016807" y="5634446"/>
              <a:ext cx="687977" cy="687977"/>
            </a:xfrm>
            <a:prstGeom prst="rect">
              <a:avLst/>
            </a:prstGeom>
            <a:solidFill>
              <a:srgbClr val="FF99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AB9FE7F-BB2C-8302-ADE2-61EF99EF5A04}"/>
                </a:ext>
              </a:extLst>
            </p:cNvPr>
            <p:cNvSpPr/>
            <p:nvPr/>
          </p:nvSpPr>
          <p:spPr>
            <a:xfrm>
              <a:off x="6704784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49053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6F8D12-785D-F67B-ED44-0BA9A371D1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42036A-139C-54E4-5214-ABF4F2CE8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277574-2045-2DF5-3987-0EEAFC3133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885C403B-D49C-2115-E37E-A7494320E5E2}"/>
                  </a:ext>
                </a:extLst>
              </p:cNvPr>
              <p:cNvSpPr txBox="1"/>
              <p:nvPr/>
            </p:nvSpPr>
            <p:spPr>
              <a:xfrm>
                <a:off x="3510870" y="4050822"/>
                <a:ext cx="1150620" cy="2137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sz="4000" b="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885C403B-D49C-2115-E37E-A7494320E5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870" y="4050822"/>
                <a:ext cx="1150620" cy="21373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0911209A-E1CF-14EE-EA38-329A95DAA740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40122AE-880D-739D-8E40-DFB7A8758B48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504F7F5-144A-9A5B-C2C4-EA3FC6C3C982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92C1D8E-9A42-0378-6766-12F1345B7E60}"/>
              </a:ext>
            </a:extLst>
          </p:cNvPr>
          <p:cNvSpPr txBox="1"/>
          <p:nvPr/>
        </p:nvSpPr>
        <p:spPr>
          <a:xfrm>
            <a:off x="5613042" y="5118612"/>
            <a:ext cx="89345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  <a:sym typeface="Wingdings" panose="05000000000000000000" pitchFamily="2" charset="2"/>
              </a:rPr>
              <a:t>C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X</a:t>
            </a:r>
            <a:endParaRPr lang="fr-FR" dirty="0">
              <a:solidFill>
                <a:srgbClr val="00B050"/>
              </a:solidFill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5803852-E910-DC7F-138A-03A6CBB84BA0}"/>
              </a:ext>
            </a:extLst>
          </p:cNvPr>
          <p:cNvGrpSpPr/>
          <p:nvPr/>
        </p:nvGrpSpPr>
        <p:grpSpPr>
          <a:xfrm>
            <a:off x="7332611" y="1287965"/>
            <a:ext cx="1096690" cy="1096690"/>
            <a:chOff x="6870379" y="2315786"/>
            <a:chExt cx="720000" cy="720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DC8DFC6-E432-480E-16BC-760DECA9FC25}"/>
                </a:ext>
              </a:extLst>
            </p:cNvPr>
            <p:cNvSpPr/>
            <p:nvPr/>
          </p:nvSpPr>
          <p:spPr>
            <a:xfrm>
              <a:off x="687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9D4C91E-EA36-3E42-A19A-E0BE98FAF66A}"/>
                </a:ext>
              </a:extLst>
            </p:cNvPr>
            <p:cNvSpPr/>
            <p:nvPr/>
          </p:nvSpPr>
          <p:spPr>
            <a:xfrm>
              <a:off x="723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A64326B-8DFF-F53B-3447-0F345B482576}"/>
                </a:ext>
              </a:extLst>
            </p:cNvPr>
            <p:cNvSpPr/>
            <p:nvPr/>
          </p:nvSpPr>
          <p:spPr>
            <a:xfrm>
              <a:off x="687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9877CAD-D51D-1449-DCE6-037BC1A08DF4}"/>
                </a:ext>
              </a:extLst>
            </p:cNvPr>
            <p:cNvSpPr/>
            <p:nvPr/>
          </p:nvSpPr>
          <p:spPr>
            <a:xfrm>
              <a:off x="723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00FACDD-D9D4-C925-F834-1302B8E00A34}"/>
              </a:ext>
            </a:extLst>
          </p:cNvPr>
          <p:cNvSpPr/>
          <p:nvPr/>
        </p:nvSpPr>
        <p:spPr>
          <a:xfrm>
            <a:off x="7332610" y="1287964"/>
            <a:ext cx="298673" cy="54834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314BB3-EE59-DE63-C6AE-1C1D517399DC}"/>
              </a:ext>
            </a:extLst>
          </p:cNvPr>
          <p:cNvSpPr/>
          <p:nvPr/>
        </p:nvSpPr>
        <p:spPr>
          <a:xfrm>
            <a:off x="6783057" y="1288404"/>
            <a:ext cx="548345" cy="54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2A8C38-519C-556E-F8F3-247C089F7797}"/>
              </a:ext>
            </a:extLst>
          </p:cNvPr>
          <p:cNvSpPr/>
          <p:nvPr/>
        </p:nvSpPr>
        <p:spPr>
          <a:xfrm>
            <a:off x="6783057" y="1836749"/>
            <a:ext cx="548345" cy="54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FEEC8621-07AF-4382-1BB2-AEEF26551A4C}"/>
                  </a:ext>
                </a:extLst>
              </p:cNvPr>
              <p:cNvSpPr txBox="1"/>
              <p:nvPr/>
            </p:nvSpPr>
            <p:spPr>
              <a:xfrm>
                <a:off x="2476591" y="3273146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h𝑢𝑖𝑡𝑖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è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𝑚𝑒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FEEC8621-07AF-4382-1BB2-AEEF26551A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6591" y="3273146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 r="-142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22D38BBD-DE56-211B-1A85-72E81FBBB86E}"/>
              </a:ext>
            </a:extLst>
          </p:cNvPr>
          <p:cNvSpPr/>
          <p:nvPr/>
        </p:nvSpPr>
        <p:spPr>
          <a:xfrm>
            <a:off x="7631284" y="1835353"/>
            <a:ext cx="254946" cy="54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0B63041D-09BC-EBE2-3C5F-868056F3F625}"/>
              </a:ext>
            </a:extLst>
          </p:cNvPr>
          <p:cNvGrpSpPr/>
          <p:nvPr/>
        </p:nvGrpSpPr>
        <p:grpSpPr>
          <a:xfrm>
            <a:off x="6933305" y="3037454"/>
            <a:ext cx="1395955" cy="1398991"/>
            <a:chOff x="6309770" y="2410674"/>
            <a:chExt cx="2257265" cy="2262174"/>
          </a:xfrm>
        </p:grpSpPr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44BF6FCF-7B5E-A8BB-275A-A6CA93D6BE8D}"/>
                </a:ext>
              </a:extLst>
            </p:cNvPr>
            <p:cNvSpPr/>
            <p:nvPr/>
          </p:nvSpPr>
          <p:spPr>
            <a:xfrm rot="2364358">
              <a:off x="6309770" y="2410674"/>
              <a:ext cx="2250463" cy="22504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Arc partiel 24">
              <a:extLst>
                <a:ext uri="{FF2B5EF4-FFF2-40B4-BE49-F238E27FC236}">
                  <a16:creationId xmlns:a16="http://schemas.microsoft.com/office/drawing/2014/main" id="{7D14DB82-D490-ADDA-509C-145CEF822A85}"/>
                </a:ext>
              </a:extLst>
            </p:cNvPr>
            <p:cNvSpPr/>
            <p:nvPr/>
          </p:nvSpPr>
          <p:spPr>
            <a:xfrm rot="2486371">
              <a:off x="6316571" y="2422384"/>
              <a:ext cx="2250464" cy="2250464"/>
            </a:xfrm>
            <a:prstGeom prst="pie">
              <a:avLst>
                <a:gd name="adj1" fmla="val 21545150"/>
                <a:gd name="adj2" fmla="val 5335787"/>
              </a:avLst>
            </a:prstGeom>
            <a:solidFill>
              <a:srgbClr val="0070C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FA766ECA-0517-F7A5-78CC-B66E9E70D29A}"/>
              </a:ext>
            </a:extLst>
          </p:cNvPr>
          <p:cNvGrpSpPr/>
          <p:nvPr/>
        </p:nvGrpSpPr>
        <p:grpSpPr>
          <a:xfrm>
            <a:off x="6490251" y="5393197"/>
            <a:ext cx="2458629" cy="352797"/>
            <a:chOff x="6016807" y="5634446"/>
            <a:chExt cx="5503816" cy="687977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519C04B-C1EC-2D8B-CCE9-B42E5F078F87}"/>
                </a:ext>
              </a:extLst>
            </p:cNvPr>
            <p:cNvSpPr/>
            <p:nvPr/>
          </p:nvSpPr>
          <p:spPr>
            <a:xfrm>
              <a:off x="7392761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F26C752-88E1-2425-E530-81B2E975B7DB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C340D63-068C-5942-E72B-75256D413C31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7D8D489-E8B5-43FD-616D-4FEBA9707781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2488BD2-C2EB-E792-0970-2DE50E90E68B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169063D-EC90-F42A-F6B1-2E703916D775}"/>
                </a:ext>
              </a:extLst>
            </p:cNvPr>
            <p:cNvSpPr/>
            <p:nvPr/>
          </p:nvSpPr>
          <p:spPr>
            <a:xfrm>
              <a:off x="10832646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C76C618-108D-DE5B-D667-2C08961CB2F3}"/>
                </a:ext>
              </a:extLst>
            </p:cNvPr>
            <p:cNvSpPr/>
            <p:nvPr/>
          </p:nvSpPr>
          <p:spPr>
            <a:xfrm>
              <a:off x="6016807" y="5634446"/>
              <a:ext cx="687977" cy="687977"/>
            </a:xfrm>
            <a:prstGeom prst="rect">
              <a:avLst/>
            </a:prstGeom>
            <a:solidFill>
              <a:srgbClr val="FF99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0BFCEBF-C2F7-0A09-9E7B-BEFC9D0142C4}"/>
                </a:ext>
              </a:extLst>
            </p:cNvPr>
            <p:cNvSpPr/>
            <p:nvPr/>
          </p:nvSpPr>
          <p:spPr>
            <a:xfrm>
              <a:off x="6704784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8108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D9B20-1C29-15CA-6707-A286DF781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B46011-3D1C-7DAC-AEA3-C817632DD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et la lettre correspondant à sa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BFB4BC4-813E-56EE-2D1A-7673D1609B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18518EAE-F021-A42B-508B-161EB8A8BA0D}"/>
                  </a:ext>
                </a:extLst>
              </p:cNvPr>
              <p:cNvSpPr txBox="1"/>
              <p:nvPr/>
            </p:nvSpPr>
            <p:spPr>
              <a:xfrm>
                <a:off x="2396581" y="3367444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𝑡𝑟𝑜𝑖𝑠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𝑞𝑢𝑎𝑟𝑡𝑠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18518EAE-F021-A42B-508B-161EB8A8BA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581" y="3367444"/>
                <a:ext cx="1150620" cy="707886"/>
              </a:xfrm>
              <a:prstGeom prst="rect">
                <a:avLst/>
              </a:prstGeom>
              <a:blipFill>
                <a:blip r:embed="rId2"/>
                <a:stretch>
                  <a:fillRect r="-1449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>
            <a:extLst>
              <a:ext uri="{FF2B5EF4-FFF2-40B4-BE49-F238E27FC236}">
                <a16:creationId xmlns:a16="http://schemas.microsoft.com/office/drawing/2014/main" id="{EB4D7DA8-BB4A-47B3-3F31-1E36C4F57CE2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0F3A89-89C3-06F6-F035-A94C3326EEB6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529B725-4069-ADA1-D8A4-EC415F0200A9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03871934-3CDE-EB4E-5EDB-C7009FCA0EDC}"/>
              </a:ext>
            </a:extLst>
          </p:cNvPr>
          <p:cNvSpPr/>
          <p:nvPr/>
        </p:nvSpPr>
        <p:spPr>
          <a:xfrm>
            <a:off x="6783057" y="2926080"/>
            <a:ext cx="1402018" cy="140201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rc partiel 6">
            <a:extLst>
              <a:ext uri="{FF2B5EF4-FFF2-40B4-BE49-F238E27FC236}">
                <a16:creationId xmlns:a16="http://schemas.microsoft.com/office/drawing/2014/main" id="{039FC494-1382-CDC8-01CA-B9FDBFD2555B}"/>
              </a:ext>
            </a:extLst>
          </p:cNvPr>
          <p:cNvSpPr/>
          <p:nvPr/>
        </p:nvSpPr>
        <p:spPr>
          <a:xfrm rot="18887170">
            <a:off x="6783058" y="2905597"/>
            <a:ext cx="1402018" cy="1402019"/>
          </a:xfrm>
          <a:prstGeom prst="pie">
            <a:avLst>
              <a:gd name="adj1" fmla="val 5088338"/>
              <a:gd name="adj2" fmla="val 2719202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991160EC-6867-3686-0468-BBD4237CA1A7}"/>
              </a:ext>
            </a:extLst>
          </p:cNvPr>
          <p:cNvGrpSpPr/>
          <p:nvPr/>
        </p:nvGrpSpPr>
        <p:grpSpPr>
          <a:xfrm>
            <a:off x="6268541" y="1582841"/>
            <a:ext cx="2751908" cy="687977"/>
            <a:chOff x="6516191" y="4365169"/>
            <a:chExt cx="2751908" cy="68797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90271A1-02D8-3B61-89CF-5205B75DAFC2}"/>
                </a:ext>
              </a:extLst>
            </p:cNvPr>
            <p:cNvSpPr/>
            <p:nvPr/>
          </p:nvSpPr>
          <p:spPr>
            <a:xfrm>
              <a:off x="6516191" y="4365169"/>
              <a:ext cx="687977" cy="68797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E9FAD0-C83E-86D4-EBAD-C5AC4144E1F1}"/>
                </a:ext>
              </a:extLst>
            </p:cNvPr>
            <p:cNvSpPr/>
            <p:nvPr/>
          </p:nvSpPr>
          <p:spPr>
            <a:xfrm>
              <a:off x="7204168" y="4365169"/>
              <a:ext cx="687977" cy="68797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96BE178-5176-87B4-5C6C-A5EA82AA614C}"/>
                </a:ext>
              </a:extLst>
            </p:cNvPr>
            <p:cNvSpPr/>
            <p:nvPr/>
          </p:nvSpPr>
          <p:spPr>
            <a:xfrm>
              <a:off x="7892145" y="4365169"/>
              <a:ext cx="687977" cy="68797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7DBF287-A021-D25A-974F-8983BF39D512}"/>
                </a:ext>
              </a:extLst>
            </p:cNvPr>
            <p:cNvSpPr/>
            <p:nvPr/>
          </p:nvSpPr>
          <p:spPr>
            <a:xfrm>
              <a:off x="8580122" y="436516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9568123C-9D41-E921-F098-F57C4D2D71A2}"/>
              </a:ext>
            </a:extLst>
          </p:cNvPr>
          <p:cNvGrpSpPr/>
          <p:nvPr/>
        </p:nvGrpSpPr>
        <p:grpSpPr>
          <a:xfrm>
            <a:off x="6487349" y="5177692"/>
            <a:ext cx="1876424" cy="623016"/>
            <a:chOff x="2447926" y="1457325"/>
            <a:chExt cx="3786785" cy="1257300"/>
          </a:xfrm>
        </p:grpSpPr>
        <p:sp>
          <p:nvSpPr>
            <p:cNvPr id="22" name="Triangle isocèle 21">
              <a:extLst>
                <a:ext uri="{FF2B5EF4-FFF2-40B4-BE49-F238E27FC236}">
                  <a16:creationId xmlns:a16="http://schemas.microsoft.com/office/drawing/2014/main" id="{6B105A0D-6D27-7B3F-D84F-AEAC4C358821}"/>
                </a:ext>
              </a:extLst>
            </p:cNvPr>
            <p:cNvSpPr/>
            <p:nvPr/>
          </p:nvSpPr>
          <p:spPr>
            <a:xfrm>
              <a:off x="2447926" y="1457325"/>
              <a:ext cx="1514714" cy="12573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Triangle isocèle 22">
              <a:extLst>
                <a:ext uri="{FF2B5EF4-FFF2-40B4-BE49-F238E27FC236}">
                  <a16:creationId xmlns:a16="http://schemas.microsoft.com/office/drawing/2014/main" id="{73BC1D75-5957-44CA-5FF3-B1FE5AA6B742}"/>
                </a:ext>
              </a:extLst>
            </p:cNvPr>
            <p:cNvSpPr/>
            <p:nvPr/>
          </p:nvSpPr>
          <p:spPr>
            <a:xfrm>
              <a:off x="3962640" y="1457325"/>
              <a:ext cx="1514714" cy="12573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Triangle isocèle 29">
              <a:extLst>
                <a:ext uri="{FF2B5EF4-FFF2-40B4-BE49-F238E27FC236}">
                  <a16:creationId xmlns:a16="http://schemas.microsoft.com/office/drawing/2014/main" id="{BBC32000-DE82-2DE6-BCD6-322E172041F4}"/>
                </a:ext>
              </a:extLst>
            </p:cNvPr>
            <p:cNvSpPr/>
            <p:nvPr/>
          </p:nvSpPr>
          <p:spPr>
            <a:xfrm rot="10800000">
              <a:off x="3205283" y="1457325"/>
              <a:ext cx="1514714" cy="1257300"/>
            </a:xfrm>
            <a:prstGeom prst="triangle">
              <a:avLst/>
            </a:prstGeom>
            <a:solidFill>
              <a:srgbClr val="96524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Triangle isocèle 30">
              <a:extLst>
                <a:ext uri="{FF2B5EF4-FFF2-40B4-BE49-F238E27FC236}">
                  <a16:creationId xmlns:a16="http://schemas.microsoft.com/office/drawing/2014/main" id="{4C6925EE-40A1-0AD3-E992-E6188EEE6B89}"/>
                </a:ext>
              </a:extLst>
            </p:cNvPr>
            <p:cNvSpPr/>
            <p:nvPr/>
          </p:nvSpPr>
          <p:spPr>
            <a:xfrm rot="10800000">
              <a:off x="4719997" y="1457325"/>
              <a:ext cx="1514714" cy="12573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83668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4E6A8-BA6F-5C09-C3B7-6594A2A0F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D513A9-E888-3C88-19AD-EB0534C1A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72C758-D4BE-DA4A-F22D-C0CFA9B615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901193D1-84A9-D943-EE02-CA5CA5D4753E}"/>
                  </a:ext>
                </a:extLst>
              </p:cNvPr>
              <p:cNvSpPr txBox="1"/>
              <p:nvPr/>
            </p:nvSpPr>
            <p:spPr>
              <a:xfrm>
                <a:off x="3510870" y="4050822"/>
                <a:ext cx="1150620" cy="2137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sz="4000" b="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901193D1-84A9-D943-EE02-CA5CA5D475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870" y="4050822"/>
                <a:ext cx="1150620" cy="21373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A1A122B7-CEB9-CABF-DBF6-D9EBF54140E8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3E62445-6E07-E538-B221-37A49A48FEC6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25EA12A-0FAF-37AD-627C-560F021A2AEF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E6BF844-C76D-7B90-5042-A6B41693E972}"/>
              </a:ext>
            </a:extLst>
          </p:cNvPr>
          <p:cNvSpPr txBox="1"/>
          <p:nvPr/>
        </p:nvSpPr>
        <p:spPr>
          <a:xfrm>
            <a:off x="5595591" y="1567209"/>
            <a:ext cx="89345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  <a:sym typeface="Wingdings" panose="05000000000000000000" pitchFamily="2" charset="2"/>
              </a:rPr>
              <a:t>A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X</a:t>
            </a:r>
            <a:endParaRPr lang="fr-FR" dirty="0">
              <a:solidFill>
                <a:srgbClr val="00B050"/>
              </a:solidFill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D2E574A-30EC-8D68-3219-61688D721D6C}"/>
              </a:ext>
            </a:extLst>
          </p:cNvPr>
          <p:cNvGrpSpPr/>
          <p:nvPr/>
        </p:nvGrpSpPr>
        <p:grpSpPr>
          <a:xfrm>
            <a:off x="6783057" y="2905597"/>
            <a:ext cx="1402019" cy="1422501"/>
            <a:chOff x="1294163" y="-2488859"/>
            <a:chExt cx="2880004" cy="2922074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5518D5F6-1296-847C-2EC3-BDADDB1D2902}"/>
                </a:ext>
              </a:extLst>
            </p:cNvPr>
            <p:cNvSpPr/>
            <p:nvPr/>
          </p:nvSpPr>
          <p:spPr>
            <a:xfrm>
              <a:off x="1294163" y="-2446784"/>
              <a:ext cx="2880000" cy="287999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Arc partiel 9">
              <a:extLst>
                <a:ext uri="{FF2B5EF4-FFF2-40B4-BE49-F238E27FC236}">
                  <a16:creationId xmlns:a16="http://schemas.microsoft.com/office/drawing/2014/main" id="{DAF79E34-F774-D737-5648-A4BBBEF5FDFF}"/>
                </a:ext>
              </a:extLst>
            </p:cNvPr>
            <p:cNvSpPr/>
            <p:nvPr/>
          </p:nvSpPr>
          <p:spPr>
            <a:xfrm rot="18887170">
              <a:off x="1294165" y="-2488861"/>
              <a:ext cx="2879999" cy="2880002"/>
            </a:xfrm>
            <a:prstGeom prst="pie">
              <a:avLst>
                <a:gd name="adj1" fmla="val 5088338"/>
                <a:gd name="adj2" fmla="val 2719202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258704E7-909D-1DD0-AC60-80CA70721A99}"/>
                  </a:ext>
                </a:extLst>
              </p:cNvPr>
              <p:cNvSpPr txBox="1"/>
              <p:nvPr/>
            </p:nvSpPr>
            <p:spPr>
              <a:xfrm>
                <a:off x="2396581" y="3367444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𝑡𝑟𝑜𝑖𝑠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𝑞𝑢𝑎𝑟𝑡𝑠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258704E7-909D-1DD0-AC60-80CA70721A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581" y="3367444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 r="-1449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e 4">
            <a:extLst>
              <a:ext uri="{FF2B5EF4-FFF2-40B4-BE49-F238E27FC236}">
                <a16:creationId xmlns:a16="http://schemas.microsoft.com/office/drawing/2014/main" id="{06A0ABB9-5F81-5771-7508-A9B6B85A51AF}"/>
              </a:ext>
            </a:extLst>
          </p:cNvPr>
          <p:cNvGrpSpPr/>
          <p:nvPr/>
        </p:nvGrpSpPr>
        <p:grpSpPr>
          <a:xfrm>
            <a:off x="6268541" y="1582841"/>
            <a:ext cx="2751908" cy="687977"/>
            <a:chOff x="6516191" y="4365169"/>
            <a:chExt cx="2751908" cy="68797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B537728-64C3-D8F9-68D4-6119517144A9}"/>
                </a:ext>
              </a:extLst>
            </p:cNvPr>
            <p:cNvSpPr/>
            <p:nvPr/>
          </p:nvSpPr>
          <p:spPr>
            <a:xfrm>
              <a:off x="6516191" y="4365169"/>
              <a:ext cx="687977" cy="68797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F4001D8-6FB3-FD8A-0B7E-98DF6A89551F}"/>
                </a:ext>
              </a:extLst>
            </p:cNvPr>
            <p:cNvSpPr/>
            <p:nvPr/>
          </p:nvSpPr>
          <p:spPr>
            <a:xfrm>
              <a:off x="7204168" y="4365169"/>
              <a:ext cx="687977" cy="68797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3A565B8-71AE-A207-032C-497171B7E4CE}"/>
                </a:ext>
              </a:extLst>
            </p:cNvPr>
            <p:cNvSpPr/>
            <p:nvPr/>
          </p:nvSpPr>
          <p:spPr>
            <a:xfrm>
              <a:off x="7892145" y="4365169"/>
              <a:ext cx="687977" cy="68797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5EFF44F-68A8-172F-14FA-FF40B4A6096F}"/>
                </a:ext>
              </a:extLst>
            </p:cNvPr>
            <p:cNvSpPr/>
            <p:nvPr/>
          </p:nvSpPr>
          <p:spPr>
            <a:xfrm>
              <a:off x="8580122" y="4365169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7A65670E-7E4C-B1C7-501D-D1B153540A49}"/>
              </a:ext>
            </a:extLst>
          </p:cNvPr>
          <p:cNvGrpSpPr/>
          <p:nvPr/>
        </p:nvGrpSpPr>
        <p:grpSpPr>
          <a:xfrm>
            <a:off x="6487349" y="5177692"/>
            <a:ext cx="1876424" cy="623016"/>
            <a:chOff x="2447926" y="1457325"/>
            <a:chExt cx="3786785" cy="1257300"/>
          </a:xfrm>
        </p:grpSpPr>
        <p:sp>
          <p:nvSpPr>
            <p:cNvPr id="31" name="Triangle isocèle 30">
              <a:extLst>
                <a:ext uri="{FF2B5EF4-FFF2-40B4-BE49-F238E27FC236}">
                  <a16:creationId xmlns:a16="http://schemas.microsoft.com/office/drawing/2014/main" id="{19D58BD6-CBFC-F759-391D-9C4E7879F650}"/>
                </a:ext>
              </a:extLst>
            </p:cNvPr>
            <p:cNvSpPr/>
            <p:nvPr/>
          </p:nvSpPr>
          <p:spPr>
            <a:xfrm>
              <a:off x="2447926" y="1457325"/>
              <a:ext cx="1514714" cy="12573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Triangle isocèle 31">
              <a:extLst>
                <a:ext uri="{FF2B5EF4-FFF2-40B4-BE49-F238E27FC236}">
                  <a16:creationId xmlns:a16="http://schemas.microsoft.com/office/drawing/2014/main" id="{CA3EBA32-CC73-C36E-0E45-5E5B5525827F}"/>
                </a:ext>
              </a:extLst>
            </p:cNvPr>
            <p:cNvSpPr/>
            <p:nvPr/>
          </p:nvSpPr>
          <p:spPr>
            <a:xfrm>
              <a:off x="3962640" y="1457325"/>
              <a:ext cx="1514714" cy="12573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Triangle isocèle 32">
              <a:extLst>
                <a:ext uri="{FF2B5EF4-FFF2-40B4-BE49-F238E27FC236}">
                  <a16:creationId xmlns:a16="http://schemas.microsoft.com/office/drawing/2014/main" id="{3F83D492-FAD3-14CC-FF08-B0C80AEF9EC7}"/>
                </a:ext>
              </a:extLst>
            </p:cNvPr>
            <p:cNvSpPr/>
            <p:nvPr/>
          </p:nvSpPr>
          <p:spPr>
            <a:xfrm rot="10800000">
              <a:off x="3205283" y="1457325"/>
              <a:ext cx="1514714" cy="1257300"/>
            </a:xfrm>
            <a:prstGeom prst="triangle">
              <a:avLst/>
            </a:prstGeom>
            <a:solidFill>
              <a:srgbClr val="96524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Triangle isocèle 33">
              <a:extLst>
                <a:ext uri="{FF2B5EF4-FFF2-40B4-BE49-F238E27FC236}">
                  <a16:creationId xmlns:a16="http://schemas.microsoft.com/office/drawing/2014/main" id="{ED394763-DCDC-BDF7-D73F-4CDD51D0DF2C}"/>
                </a:ext>
              </a:extLst>
            </p:cNvPr>
            <p:cNvSpPr/>
            <p:nvPr/>
          </p:nvSpPr>
          <p:spPr>
            <a:xfrm rot="10800000">
              <a:off x="4719997" y="1457325"/>
              <a:ext cx="1514714" cy="125730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83749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5838B8-C277-E6B0-4F10-C457FF3B8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0AE0C16E-EDEF-DBBF-6BBD-20D0C4FBA5C2}"/>
              </a:ext>
            </a:extLst>
          </p:cNvPr>
          <p:cNvSpPr/>
          <p:nvPr/>
        </p:nvSpPr>
        <p:spPr>
          <a:xfrm>
            <a:off x="6872516" y="3028565"/>
            <a:ext cx="1386791" cy="138679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0CC4463-FD27-2660-3957-8F8259C2F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et la lettre correspondant à sa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8FAAC7B-7128-F060-60ED-4C86CBCDB4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81C585BC-0560-35AE-4882-D5DC63B837E7}"/>
                  </a:ext>
                </a:extLst>
              </p:cNvPr>
              <p:cNvSpPr txBox="1"/>
              <p:nvPr/>
            </p:nvSpPr>
            <p:spPr>
              <a:xfrm>
                <a:off x="2396581" y="3367444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𝑑𝑒𝑢𝑥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𝑡𝑖𝑒𝑟𝑠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81C585BC-0560-35AE-4882-D5DC63B837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581" y="3367444"/>
                <a:ext cx="1150620" cy="707886"/>
              </a:xfrm>
              <a:prstGeom prst="rect">
                <a:avLst/>
              </a:prstGeom>
              <a:blipFill>
                <a:blip r:embed="rId2"/>
                <a:stretch>
                  <a:fillRect r="-1079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>
            <a:extLst>
              <a:ext uri="{FF2B5EF4-FFF2-40B4-BE49-F238E27FC236}">
                <a16:creationId xmlns:a16="http://schemas.microsoft.com/office/drawing/2014/main" id="{FEE0ADDE-6C1A-46FE-15E4-AE6F0A092AB2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1C85B43-89B2-857D-AD60-31EFB2F8E6CB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9021433-C5DE-AEC0-50C1-844AC60E67F9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5" name="Arc partiel 4">
            <a:extLst>
              <a:ext uri="{FF2B5EF4-FFF2-40B4-BE49-F238E27FC236}">
                <a16:creationId xmlns:a16="http://schemas.microsoft.com/office/drawing/2014/main" id="{6386F9DC-1F53-70C3-98F0-B3F4CB65F852}"/>
              </a:ext>
            </a:extLst>
          </p:cNvPr>
          <p:cNvSpPr/>
          <p:nvPr/>
        </p:nvSpPr>
        <p:spPr>
          <a:xfrm rot="18887170">
            <a:off x="6886274" y="3027418"/>
            <a:ext cx="1386791" cy="1386791"/>
          </a:xfrm>
          <a:prstGeom prst="pie">
            <a:avLst>
              <a:gd name="adj1" fmla="val 9963872"/>
              <a:gd name="adj2" fmla="val 2719202"/>
            </a:avLst>
          </a:prstGeom>
          <a:solidFill>
            <a:srgbClr val="92D050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80EE7AD-B48B-ED0A-F046-98DC4176902A}"/>
              </a:ext>
            </a:extLst>
          </p:cNvPr>
          <p:cNvGrpSpPr/>
          <p:nvPr/>
        </p:nvGrpSpPr>
        <p:grpSpPr>
          <a:xfrm>
            <a:off x="7144495" y="4989770"/>
            <a:ext cx="1114812" cy="1114812"/>
            <a:chOff x="6870379" y="2315786"/>
            <a:chExt cx="720000" cy="720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44C05FF-1555-E739-B541-85172178E3F0}"/>
                </a:ext>
              </a:extLst>
            </p:cNvPr>
            <p:cNvSpPr/>
            <p:nvPr/>
          </p:nvSpPr>
          <p:spPr>
            <a:xfrm>
              <a:off x="687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A9F71B3-CBE5-C660-BEF3-3BB534A2CED4}"/>
                </a:ext>
              </a:extLst>
            </p:cNvPr>
            <p:cNvSpPr/>
            <p:nvPr/>
          </p:nvSpPr>
          <p:spPr>
            <a:xfrm>
              <a:off x="7230379" y="2315786"/>
              <a:ext cx="360000" cy="360000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5DBB7D7-836C-8AC6-B1FE-CBCC8578169E}"/>
                </a:ext>
              </a:extLst>
            </p:cNvPr>
            <p:cNvSpPr/>
            <p:nvPr/>
          </p:nvSpPr>
          <p:spPr>
            <a:xfrm>
              <a:off x="687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A563FF8-7CA8-ABB2-5FFF-A5552ABDD2DE}"/>
                </a:ext>
              </a:extLst>
            </p:cNvPr>
            <p:cNvSpPr/>
            <p:nvPr/>
          </p:nvSpPr>
          <p:spPr>
            <a:xfrm>
              <a:off x="7230379" y="2675786"/>
              <a:ext cx="360000" cy="360000"/>
            </a:xfrm>
            <a:prstGeom prst="re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B10FC4E4-DC4C-96A4-4E57-D8EC9BCCA7CA}"/>
              </a:ext>
            </a:extLst>
          </p:cNvPr>
          <p:cNvSpPr/>
          <p:nvPr/>
        </p:nvSpPr>
        <p:spPr>
          <a:xfrm>
            <a:off x="7144495" y="4989769"/>
            <a:ext cx="557406" cy="557406"/>
          </a:xfrm>
          <a:prstGeom prst="rect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567EFB9-4382-17BD-4797-8BD3A67450FE}"/>
              </a:ext>
            </a:extLst>
          </p:cNvPr>
          <p:cNvSpPr/>
          <p:nvPr/>
        </p:nvSpPr>
        <p:spPr>
          <a:xfrm rot="5400000">
            <a:off x="7572335" y="1534451"/>
            <a:ext cx="360000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0158D2D-D2AB-2239-E4F8-2782D7864C92}"/>
              </a:ext>
            </a:extLst>
          </p:cNvPr>
          <p:cNvSpPr/>
          <p:nvPr/>
        </p:nvSpPr>
        <p:spPr>
          <a:xfrm rot="5400000">
            <a:off x="6852335" y="1534451"/>
            <a:ext cx="360000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A2ABAC6-32FE-F2DE-90B1-93A1E2715D64}"/>
              </a:ext>
            </a:extLst>
          </p:cNvPr>
          <p:cNvSpPr/>
          <p:nvPr/>
        </p:nvSpPr>
        <p:spPr>
          <a:xfrm rot="5400000">
            <a:off x="8306206" y="1534451"/>
            <a:ext cx="36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5403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8E93D2-2E4C-D2E4-09FE-CEB7E9F64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D59ECE-3AD4-660D-1B75-E793C4FED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F63633C-4B23-0FF8-C4C8-8670F1DA25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E746D33A-7B9F-1C45-3EDE-65AA96EDC3CB}"/>
                  </a:ext>
                </a:extLst>
              </p:cNvPr>
              <p:cNvSpPr txBox="1"/>
              <p:nvPr/>
            </p:nvSpPr>
            <p:spPr>
              <a:xfrm>
                <a:off x="3510870" y="4050822"/>
                <a:ext cx="1150620" cy="2137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sz="4000" b="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E746D33A-7B9F-1C45-3EDE-65AA96EDC3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870" y="4050822"/>
                <a:ext cx="1150620" cy="21373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C2D465F2-6B81-B21E-7D16-A113598F5B9C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ABACDBD-32A8-F418-851C-2A9B7E8DB939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4D3B7408-ABA5-929F-5AAF-A3F32093BE6B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F3A423F-97A9-3554-8DB0-E6CA7D33DFD8}"/>
              </a:ext>
            </a:extLst>
          </p:cNvPr>
          <p:cNvSpPr txBox="1"/>
          <p:nvPr/>
        </p:nvSpPr>
        <p:spPr>
          <a:xfrm>
            <a:off x="5610671" y="1567740"/>
            <a:ext cx="89345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  <a:sym typeface="Wingdings" panose="05000000000000000000" pitchFamily="2" charset="2"/>
              </a:rPr>
              <a:t>A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X</a:t>
            </a:r>
            <a:endParaRPr lang="fr-FR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44AC9C7-72BD-DC3C-BDAA-9371DDF1C5B8}"/>
                  </a:ext>
                </a:extLst>
              </p:cNvPr>
              <p:cNvSpPr txBox="1"/>
              <p:nvPr/>
            </p:nvSpPr>
            <p:spPr>
              <a:xfrm>
                <a:off x="2396581" y="3367444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𝑑𝑒𝑢𝑥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𝑡𝑖𝑒𝑟𝑠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44AC9C7-72BD-DC3C-BDAA-9371DDF1C5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581" y="3367444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 r="-1079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e 10">
            <a:extLst>
              <a:ext uri="{FF2B5EF4-FFF2-40B4-BE49-F238E27FC236}">
                <a16:creationId xmlns:a16="http://schemas.microsoft.com/office/drawing/2014/main" id="{373F9F4D-2EE8-56A6-E4AB-C2B28CE03AFA}"/>
              </a:ext>
            </a:extLst>
          </p:cNvPr>
          <p:cNvGrpSpPr/>
          <p:nvPr/>
        </p:nvGrpSpPr>
        <p:grpSpPr>
          <a:xfrm>
            <a:off x="6872516" y="3027418"/>
            <a:ext cx="1400549" cy="1387938"/>
            <a:chOff x="4910366" y="1591656"/>
            <a:chExt cx="2908572" cy="2882382"/>
          </a:xfrm>
        </p:grpSpPr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3303A6B8-45E9-8EF4-9ECA-51CC08CD2DA1}"/>
                </a:ext>
              </a:extLst>
            </p:cNvPr>
            <p:cNvSpPr/>
            <p:nvPr/>
          </p:nvSpPr>
          <p:spPr>
            <a:xfrm>
              <a:off x="4910366" y="1594038"/>
              <a:ext cx="2880000" cy="28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Arc partiel 17">
              <a:extLst>
                <a:ext uri="{FF2B5EF4-FFF2-40B4-BE49-F238E27FC236}">
                  <a16:creationId xmlns:a16="http://schemas.microsoft.com/office/drawing/2014/main" id="{C915C677-E364-BE45-F24C-EEE1D237B74B}"/>
                </a:ext>
              </a:extLst>
            </p:cNvPr>
            <p:cNvSpPr/>
            <p:nvPr/>
          </p:nvSpPr>
          <p:spPr>
            <a:xfrm rot="18887170">
              <a:off x="4938938" y="1591656"/>
              <a:ext cx="2880000" cy="2880000"/>
            </a:xfrm>
            <a:prstGeom prst="pie">
              <a:avLst>
                <a:gd name="adj1" fmla="val 9963872"/>
                <a:gd name="adj2" fmla="val 2719202"/>
              </a:avLst>
            </a:prstGeom>
            <a:solidFill>
              <a:srgbClr val="92D050">
                <a:alpha val="30196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C06E568E-1530-028F-0AC0-CA72268B3915}"/>
              </a:ext>
            </a:extLst>
          </p:cNvPr>
          <p:cNvGrpSpPr/>
          <p:nvPr/>
        </p:nvGrpSpPr>
        <p:grpSpPr>
          <a:xfrm>
            <a:off x="7144495" y="4989770"/>
            <a:ext cx="1114812" cy="1114812"/>
            <a:chOff x="6870379" y="2315786"/>
            <a:chExt cx="720000" cy="720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448122F-94B4-98A0-BB0F-839A149388C5}"/>
                </a:ext>
              </a:extLst>
            </p:cNvPr>
            <p:cNvSpPr/>
            <p:nvPr/>
          </p:nvSpPr>
          <p:spPr>
            <a:xfrm>
              <a:off x="687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D87B4D7-F031-9CC0-9E14-2D40DA7E66D5}"/>
                </a:ext>
              </a:extLst>
            </p:cNvPr>
            <p:cNvSpPr/>
            <p:nvPr/>
          </p:nvSpPr>
          <p:spPr>
            <a:xfrm>
              <a:off x="7230379" y="2315786"/>
              <a:ext cx="360000" cy="36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D49DE2F-6C12-3095-6F28-02F86C7571E3}"/>
                </a:ext>
              </a:extLst>
            </p:cNvPr>
            <p:cNvSpPr/>
            <p:nvPr/>
          </p:nvSpPr>
          <p:spPr>
            <a:xfrm>
              <a:off x="687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44EF55E-9592-E387-75DF-4697DF092428}"/>
                </a:ext>
              </a:extLst>
            </p:cNvPr>
            <p:cNvSpPr/>
            <p:nvPr/>
          </p:nvSpPr>
          <p:spPr>
            <a:xfrm>
              <a:off x="7230379" y="2675786"/>
              <a:ext cx="360000" cy="36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A7CAFA30-298F-375F-936C-E6CB74500187}"/>
              </a:ext>
            </a:extLst>
          </p:cNvPr>
          <p:cNvSpPr/>
          <p:nvPr/>
        </p:nvSpPr>
        <p:spPr>
          <a:xfrm>
            <a:off x="7144495" y="4989769"/>
            <a:ext cx="557406" cy="55740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ED1B148-6A0D-BBDF-88F3-032CCF2AAD5E}"/>
              </a:ext>
            </a:extLst>
          </p:cNvPr>
          <p:cNvSpPr/>
          <p:nvPr/>
        </p:nvSpPr>
        <p:spPr>
          <a:xfrm rot="5400000">
            <a:off x="7572335" y="1534451"/>
            <a:ext cx="360000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4AD296E-CEB1-47D8-4C65-0B1F17D10483}"/>
              </a:ext>
            </a:extLst>
          </p:cNvPr>
          <p:cNvSpPr/>
          <p:nvPr/>
        </p:nvSpPr>
        <p:spPr>
          <a:xfrm rot="5400000">
            <a:off x="6852335" y="1534451"/>
            <a:ext cx="360000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B13EA77-75B0-6C18-6372-CB98E68BBDDC}"/>
              </a:ext>
            </a:extLst>
          </p:cNvPr>
          <p:cNvSpPr/>
          <p:nvPr/>
        </p:nvSpPr>
        <p:spPr>
          <a:xfrm rot="5400000">
            <a:off x="8306206" y="1534451"/>
            <a:ext cx="36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B0432EB4-A9F7-F940-651A-C4DAAC9A27B4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  <a:sym typeface="Wingdings" panose="05000000000000000000" pitchFamily="2" charset="2"/>
              </a:rPr>
              <a:t>B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X</a:t>
            </a:r>
            <a:endParaRPr lang="fr-F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90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 animBg="1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B72B0A-7564-5F0E-1FFE-F0289BE70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60A69C-AEA1-C63B-2283-5381AC494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3A9D12-0144-EC7A-DC08-54C6409ED5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9987D17-382F-F2EB-C74E-BFEB6C2AD17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2D8E5E8-B94D-1C62-4A57-D153CA47C0A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0931665-A134-3116-9F20-092AE214CC7A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J’apprends à 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identifier et représenter une fraction.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B7298BE-C039-B180-CF04-2CE8DC751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0840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2549A-3ACE-69D9-47E7-DD67CD4541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434C2D-CEB1-B685-F067-F3E44EE47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fraction nécessaire pour faire 1.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EBD335-9A77-6A9F-5BBC-9080449DE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2D7266C-3CF4-EE6C-01FC-C4B15596D878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C2D7266C-3CF4-EE6C-01FC-C4B15596D8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80880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9616A2-B2A8-EB0A-8B91-7449222F7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5A44F83-321E-488E-C955-7A044FEDC633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35A44F83-321E-488E-C955-7A044FEDC6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DF72E39F-3F58-2179-4B0F-D26FEC480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7B9258-8827-EE9D-8FDD-3D48BB2186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1/3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43351867-0C5E-E5C5-8C2E-A2B240468C9A}"/>
              </a:ext>
            </a:extLst>
          </p:cNvPr>
          <p:cNvGrpSpPr/>
          <p:nvPr/>
        </p:nvGrpSpPr>
        <p:grpSpPr>
          <a:xfrm>
            <a:off x="3339318" y="3867149"/>
            <a:ext cx="1587065" cy="1592937"/>
            <a:chOff x="6720693" y="2683731"/>
            <a:chExt cx="2880000" cy="2890656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8801731E-EB62-F34C-F316-F126E59A4715}"/>
                </a:ext>
              </a:extLst>
            </p:cNvPr>
            <p:cNvSpPr/>
            <p:nvPr/>
          </p:nvSpPr>
          <p:spPr>
            <a:xfrm>
              <a:off x="6720693" y="2683731"/>
              <a:ext cx="2880000" cy="28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Arc partiel 7">
              <a:extLst>
                <a:ext uri="{FF2B5EF4-FFF2-40B4-BE49-F238E27FC236}">
                  <a16:creationId xmlns:a16="http://schemas.microsoft.com/office/drawing/2014/main" id="{89D544AA-329D-5A65-BE79-F9C7DAC172A7}"/>
                </a:ext>
              </a:extLst>
            </p:cNvPr>
            <p:cNvSpPr/>
            <p:nvPr/>
          </p:nvSpPr>
          <p:spPr>
            <a:xfrm>
              <a:off x="6720693" y="2694387"/>
              <a:ext cx="2880000" cy="2880000"/>
            </a:xfrm>
            <a:prstGeom prst="pie">
              <a:avLst>
                <a:gd name="adj1" fmla="val 5451278"/>
                <a:gd name="adj2" fmla="val 16257141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9" name="Arc partiel 8">
            <a:extLst>
              <a:ext uri="{FF2B5EF4-FFF2-40B4-BE49-F238E27FC236}">
                <a16:creationId xmlns:a16="http://schemas.microsoft.com/office/drawing/2014/main" id="{EA44CAF2-477C-B6CB-6EBD-692A218BFC78}"/>
              </a:ext>
            </a:extLst>
          </p:cNvPr>
          <p:cNvSpPr/>
          <p:nvPr/>
        </p:nvSpPr>
        <p:spPr>
          <a:xfrm rot="10800000">
            <a:off x="3339318" y="3878893"/>
            <a:ext cx="1587065" cy="1587065"/>
          </a:xfrm>
          <a:prstGeom prst="pie">
            <a:avLst>
              <a:gd name="adj1" fmla="val 5451278"/>
              <a:gd name="adj2" fmla="val 16257141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53E4532-7CEC-E91E-4F98-839700034AD8}"/>
                  </a:ext>
                </a:extLst>
              </p:cNvPr>
              <p:cNvSpPr txBox="1"/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53E4532-7CEC-E91E-4F98-839700034A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682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AC9465-14EA-2108-2EF4-4E7053BB7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98270E-59FC-2D88-1A32-18ED61B9B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fraction nécessaire pour faire 1.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4CA095-E49B-D619-7461-6478909354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E0D4CE53-7881-961A-41DE-747A103CA70A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E0D4CE53-7881-961A-41DE-747A103CA7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3011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et la lettre correspondant à sa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B85CE528-0C83-3460-335E-38BF1306E175}"/>
                  </a:ext>
                </a:extLst>
              </p:cNvPr>
              <p:cNvSpPr txBox="1"/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𝑑𝑒𝑚𝑖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B85CE528-0C83-3460-335E-38BF1306E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blipFill>
                <a:blip r:embed="rId2"/>
                <a:stretch>
                  <a:fillRect r="-659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e 4">
            <a:extLst>
              <a:ext uri="{FF2B5EF4-FFF2-40B4-BE49-F238E27FC236}">
                <a16:creationId xmlns:a16="http://schemas.microsoft.com/office/drawing/2014/main" id="{604E7D64-91E0-3448-DFE8-C3B20941D87B}"/>
              </a:ext>
            </a:extLst>
          </p:cNvPr>
          <p:cNvGrpSpPr/>
          <p:nvPr/>
        </p:nvGrpSpPr>
        <p:grpSpPr>
          <a:xfrm>
            <a:off x="6519475" y="1264920"/>
            <a:ext cx="1278505" cy="1278505"/>
            <a:chOff x="4590617" y="649596"/>
            <a:chExt cx="1278505" cy="1278505"/>
          </a:xfrm>
        </p:grpSpPr>
        <p:sp>
          <p:nvSpPr>
            <p:cNvPr id="6" name="Losange 5">
              <a:extLst>
                <a:ext uri="{FF2B5EF4-FFF2-40B4-BE49-F238E27FC236}">
                  <a16:creationId xmlns:a16="http://schemas.microsoft.com/office/drawing/2014/main" id="{38DD3C0E-234A-4898-A72F-273EA3F39E6B}"/>
                </a:ext>
              </a:extLst>
            </p:cNvPr>
            <p:cNvSpPr/>
            <p:nvPr/>
          </p:nvSpPr>
          <p:spPr>
            <a:xfrm>
              <a:off x="4590617" y="649596"/>
              <a:ext cx="1278505" cy="1278505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8F9BA82A-0C5D-E2C8-9EFB-00C2A86CDE7A}"/>
                </a:ext>
              </a:extLst>
            </p:cNvPr>
            <p:cNvCxnSpPr>
              <a:cxnSpLocks/>
              <a:stCxn id="6" idx="0"/>
              <a:endCxn id="6" idx="2"/>
            </p:cNvCxnSpPr>
            <p:nvPr/>
          </p:nvCxnSpPr>
          <p:spPr>
            <a:xfrm>
              <a:off x="5229870" y="649596"/>
              <a:ext cx="0" cy="12785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369FB59-9DEB-BB35-D369-F137ED0327D8}"/>
                </a:ext>
              </a:extLst>
            </p:cNvPr>
            <p:cNvCxnSpPr>
              <a:cxnSpLocks/>
              <a:stCxn id="6" idx="3"/>
              <a:endCxn id="6" idx="1"/>
            </p:cNvCxnSpPr>
            <p:nvPr/>
          </p:nvCxnSpPr>
          <p:spPr>
            <a:xfrm flipH="1">
              <a:off x="4590617" y="1288849"/>
              <a:ext cx="12785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riangle isocèle 9">
            <a:extLst>
              <a:ext uri="{FF2B5EF4-FFF2-40B4-BE49-F238E27FC236}">
                <a16:creationId xmlns:a16="http://schemas.microsoft.com/office/drawing/2014/main" id="{1285A41A-C3B4-DADA-7B7D-4DC63AE3C46C}"/>
              </a:ext>
            </a:extLst>
          </p:cNvPr>
          <p:cNvSpPr/>
          <p:nvPr/>
        </p:nvSpPr>
        <p:spPr>
          <a:xfrm>
            <a:off x="6429287" y="5123213"/>
            <a:ext cx="1561928" cy="75372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7C93450C-AFA4-0437-1EE9-EEDA068F927C}"/>
              </a:ext>
            </a:extLst>
          </p:cNvPr>
          <p:cNvSpPr/>
          <p:nvPr/>
        </p:nvSpPr>
        <p:spPr>
          <a:xfrm>
            <a:off x="6876811" y="5324907"/>
            <a:ext cx="1087159" cy="544514"/>
          </a:xfrm>
          <a:prstGeom prst="triangle">
            <a:avLst>
              <a:gd name="adj" fmla="val 4923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rectangle 12">
            <a:extLst>
              <a:ext uri="{FF2B5EF4-FFF2-40B4-BE49-F238E27FC236}">
                <a16:creationId xmlns:a16="http://schemas.microsoft.com/office/drawing/2014/main" id="{B76A701F-2160-501D-7219-F0FB9C9B997B}"/>
              </a:ext>
            </a:extLst>
          </p:cNvPr>
          <p:cNvSpPr/>
          <p:nvPr/>
        </p:nvSpPr>
        <p:spPr>
          <a:xfrm>
            <a:off x="7210251" y="3286497"/>
            <a:ext cx="720000" cy="1081593"/>
          </a:xfrm>
          <a:prstGeom prst="rt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C1F27BCD-84E4-2058-3DC6-5EE638ED4AF5}"/>
              </a:ext>
            </a:extLst>
          </p:cNvPr>
          <p:cNvSpPr/>
          <p:nvPr/>
        </p:nvSpPr>
        <p:spPr>
          <a:xfrm flipH="1">
            <a:off x="6490251" y="3286497"/>
            <a:ext cx="720000" cy="1081593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riangle isocèle 14">
            <a:extLst>
              <a:ext uri="{FF2B5EF4-FFF2-40B4-BE49-F238E27FC236}">
                <a16:creationId xmlns:a16="http://schemas.microsoft.com/office/drawing/2014/main" id="{BB5D6D97-B136-6EE0-26C2-7DA289A4FE29}"/>
              </a:ext>
            </a:extLst>
          </p:cNvPr>
          <p:cNvSpPr/>
          <p:nvPr/>
        </p:nvSpPr>
        <p:spPr>
          <a:xfrm rot="2730447">
            <a:off x="6544027" y="1842458"/>
            <a:ext cx="893751" cy="440588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3DB6BCA-DD9B-8587-7D8F-F74690943A37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DFC1F7B-169D-99CF-4E30-9840C9D5010E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03ACBEE-5401-EF07-9DCA-21FE893480AD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BCF415-8F23-8CED-119C-F2C439297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0EFFD5B-1095-F9B6-4C0B-2154C9CBE21C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0EFFD5B-1095-F9B6-4C0B-2154C9CBE2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2BE5F2D0-AE1E-CFF7-15ED-B95DCCAB9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8BAFAD-29F6-2351-A0DA-181145FE02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2/3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48721DEB-4E62-0BAA-9FC7-FC311D44DA20}"/>
              </a:ext>
            </a:extLst>
          </p:cNvPr>
          <p:cNvGrpSpPr/>
          <p:nvPr/>
        </p:nvGrpSpPr>
        <p:grpSpPr>
          <a:xfrm>
            <a:off x="3339318" y="3867149"/>
            <a:ext cx="1587065" cy="1592937"/>
            <a:chOff x="6720693" y="2683731"/>
            <a:chExt cx="2880000" cy="2890656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76583723-17F6-22DC-3ACC-8C0BC674BD4A}"/>
                </a:ext>
              </a:extLst>
            </p:cNvPr>
            <p:cNvSpPr/>
            <p:nvPr/>
          </p:nvSpPr>
          <p:spPr>
            <a:xfrm>
              <a:off x="6720693" y="2683731"/>
              <a:ext cx="2880000" cy="28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Arc partiel 7">
              <a:extLst>
                <a:ext uri="{FF2B5EF4-FFF2-40B4-BE49-F238E27FC236}">
                  <a16:creationId xmlns:a16="http://schemas.microsoft.com/office/drawing/2014/main" id="{FD5E60C1-F9C1-883B-1866-54895FF76D14}"/>
                </a:ext>
              </a:extLst>
            </p:cNvPr>
            <p:cNvSpPr/>
            <p:nvPr/>
          </p:nvSpPr>
          <p:spPr>
            <a:xfrm>
              <a:off x="6720693" y="2694387"/>
              <a:ext cx="2880000" cy="2880000"/>
            </a:xfrm>
            <a:prstGeom prst="pie">
              <a:avLst>
                <a:gd name="adj1" fmla="val 5451278"/>
                <a:gd name="adj2" fmla="val 10901796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9" name="Arc partiel 8">
            <a:extLst>
              <a:ext uri="{FF2B5EF4-FFF2-40B4-BE49-F238E27FC236}">
                <a16:creationId xmlns:a16="http://schemas.microsoft.com/office/drawing/2014/main" id="{62223EAD-F6B1-7041-D836-D04E879DC8DD}"/>
              </a:ext>
            </a:extLst>
          </p:cNvPr>
          <p:cNvSpPr/>
          <p:nvPr/>
        </p:nvSpPr>
        <p:spPr>
          <a:xfrm rot="10800000">
            <a:off x="3339318" y="3878893"/>
            <a:ext cx="1587065" cy="1587065"/>
          </a:xfrm>
          <a:prstGeom prst="pie">
            <a:avLst>
              <a:gd name="adj1" fmla="val 83198"/>
              <a:gd name="adj2" fmla="val 16257141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A341390-12EA-3B99-680E-39702DF0B582}"/>
                  </a:ext>
                </a:extLst>
              </p:cNvPr>
              <p:cNvSpPr txBox="1"/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A341390-12EA-3B99-680E-39702DF0B5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005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7CE54-2D8D-A8BF-F4AD-A56686065B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A36468-2A7A-34CA-0136-514FEBEEF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/>
              <a:t>Ecris la fraction nécessaire pour faire 1.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4D8F7F-F30A-BF8A-79F7-6A7E66F1AF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2D44506C-0C20-9ADF-AF0E-7B29B59D2919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2D44506C-0C20-9ADF-AF0E-7B29B59D29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9012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6B161-15C3-BC38-C64C-799D97A86E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BBFA382-658F-58B7-3F36-8CDFEC3E56C5}"/>
                  </a:ext>
                </a:extLst>
              </p:cNvPr>
              <p:cNvSpPr txBox="1"/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4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num>
                        <m:den>
                          <m:r>
                            <a:rPr lang="fr-FR" sz="40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den>
                      </m:f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BBFA382-658F-58B7-3F36-8CDFEC3E56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855" y="2231797"/>
                <a:ext cx="4289969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A33BB6EA-6CE4-CD10-E89D-B210E7F3D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2E5109-04A0-ED8D-700C-C69004ECF9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CE046715-9745-5D73-0EB3-68DB6729F401}"/>
                  </a:ext>
                </a:extLst>
              </p:cNvPr>
              <p:cNvSpPr txBox="1"/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CE046715-9745-5D73-0EB3-68DB6729F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2951" y="2243541"/>
                <a:ext cx="485775" cy="12448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2FB24C74-AE63-2991-DB75-F6119ABE47F1}"/>
              </a:ext>
            </a:extLst>
          </p:cNvPr>
          <p:cNvSpPr/>
          <p:nvPr/>
        </p:nvSpPr>
        <p:spPr>
          <a:xfrm>
            <a:off x="2401661" y="4099513"/>
            <a:ext cx="687977" cy="687977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087108-30CC-C1BE-F82C-2DCFE0F1AB9F}"/>
              </a:ext>
            </a:extLst>
          </p:cNvPr>
          <p:cNvSpPr/>
          <p:nvPr/>
        </p:nvSpPr>
        <p:spPr>
          <a:xfrm>
            <a:off x="3089638" y="4099513"/>
            <a:ext cx="687977" cy="687977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9C1033-1F69-6712-057B-730B9850EE03}"/>
              </a:ext>
            </a:extLst>
          </p:cNvPr>
          <p:cNvSpPr/>
          <p:nvPr/>
        </p:nvSpPr>
        <p:spPr>
          <a:xfrm>
            <a:off x="3777615" y="4099513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961336-313E-180E-A4E0-F4B08D4C4533}"/>
              </a:ext>
            </a:extLst>
          </p:cNvPr>
          <p:cNvSpPr/>
          <p:nvPr/>
        </p:nvSpPr>
        <p:spPr>
          <a:xfrm>
            <a:off x="4465592" y="4099513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C1F711-8B76-6F34-9F5E-CD41052FF4D2}"/>
              </a:ext>
            </a:extLst>
          </p:cNvPr>
          <p:cNvSpPr/>
          <p:nvPr/>
        </p:nvSpPr>
        <p:spPr>
          <a:xfrm>
            <a:off x="5153569" y="4099513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129511A-D7AA-F1B1-399D-2A8F7BF3298A}"/>
              </a:ext>
            </a:extLst>
          </p:cNvPr>
          <p:cNvSpPr/>
          <p:nvPr/>
        </p:nvSpPr>
        <p:spPr>
          <a:xfrm>
            <a:off x="5841546" y="4099513"/>
            <a:ext cx="687977" cy="68797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911D7A-54DC-8C32-BF2D-74FA9EF229F0}"/>
              </a:ext>
            </a:extLst>
          </p:cNvPr>
          <p:cNvSpPr/>
          <p:nvPr/>
        </p:nvSpPr>
        <p:spPr>
          <a:xfrm>
            <a:off x="3777615" y="4099513"/>
            <a:ext cx="687977" cy="687977"/>
          </a:xfrm>
          <a:prstGeom prst="rect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319A1EC-3B76-5294-02D6-F35E1A480610}"/>
              </a:ext>
            </a:extLst>
          </p:cNvPr>
          <p:cNvSpPr/>
          <p:nvPr/>
        </p:nvSpPr>
        <p:spPr>
          <a:xfrm>
            <a:off x="4465592" y="4099513"/>
            <a:ext cx="687977" cy="687977"/>
          </a:xfrm>
          <a:prstGeom prst="rect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7428F8-72E1-CF08-A038-0A987E59FB6A}"/>
              </a:ext>
            </a:extLst>
          </p:cNvPr>
          <p:cNvSpPr/>
          <p:nvPr/>
        </p:nvSpPr>
        <p:spPr>
          <a:xfrm>
            <a:off x="5153569" y="4099513"/>
            <a:ext cx="687977" cy="687977"/>
          </a:xfrm>
          <a:prstGeom prst="rect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6243E02-F4A4-D9E6-5007-E447AC587AE9}"/>
              </a:ext>
            </a:extLst>
          </p:cNvPr>
          <p:cNvSpPr/>
          <p:nvPr/>
        </p:nvSpPr>
        <p:spPr>
          <a:xfrm>
            <a:off x="5841546" y="4099513"/>
            <a:ext cx="687977" cy="687977"/>
          </a:xfrm>
          <a:prstGeom prst="rect">
            <a:avLst/>
          </a:prstGeom>
          <a:solidFill>
            <a:srgbClr val="C000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96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17B2A3-64F8-B90B-9539-EB042E4BE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B8E9F4-15F6-0007-30C8-48CDA93A9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9D9C78-B7A0-994C-1923-0E67F51165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956BF91-3985-CD16-08B2-FA182C44748D}"/>
                  </a:ext>
                </a:extLst>
              </p:cNvPr>
              <p:cNvSpPr txBox="1"/>
              <p:nvPr/>
            </p:nvSpPr>
            <p:spPr>
              <a:xfrm>
                <a:off x="3510870" y="4050822"/>
                <a:ext cx="1150620" cy="1521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7956BF91-3985-CD16-08B2-FA182C4474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870" y="4050822"/>
                <a:ext cx="1150620" cy="15218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A1455E09-4FE6-094E-E3BC-5AB9FD2108DD}"/>
                  </a:ext>
                </a:extLst>
              </p:cNvPr>
              <p:cNvSpPr txBox="1"/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𝑑𝑒𝑚𝑖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A1455E09-4FE6-094E-E3BC-5AB9FD2108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 r="-659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e 18">
            <a:extLst>
              <a:ext uri="{FF2B5EF4-FFF2-40B4-BE49-F238E27FC236}">
                <a16:creationId xmlns:a16="http://schemas.microsoft.com/office/drawing/2014/main" id="{5F5EBD28-A046-4AE1-D83E-2B893FE2D2C2}"/>
              </a:ext>
            </a:extLst>
          </p:cNvPr>
          <p:cNvGrpSpPr/>
          <p:nvPr/>
        </p:nvGrpSpPr>
        <p:grpSpPr>
          <a:xfrm>
            <a:off x="6519475" y="1264920"/>
            <a:ext cx="1278505" cy="1278505"/>
            <a:chOff x="4590617" y="649596"/>
            <a:chExt cx="1278505" cy="1278505"/>
          </a:xfrm>
        </p:grpSpPr>
        <p:sp>
          <p:nvSpPr>
            <p:cNvPr id="20" name="Losange 19">
              <a:extLst>
                <a:ext uri="{FF2B5EF4-FFF2-40B4-BE49-F238E27FC236}">
                  <a16:creationId xmlns:a16="http://schemas.microsoft.com/office/drawing/2014/main" id="{8378A0F1-81B6-9BEC-C7A0-042E72AA25E1}"/>
                </a:ext>
              </a:extLst>
            </p:cNvPr>
            <p:cNvSpPr/>
            <p:nvPr/>
          </p:nvSpPr>
          <p:spPr>
            <a:xfrm>
              <a:off x="4590617" y="649596"/>
              <a:ext cx="1278505" cy="1278505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F7B43CA-CCAD-0AD6-6982-4007D944E2B3}"/>
                </a:ext>
              </a:extLst>
            </p:cNvPr>
            <p:cNvCxnSpPr>
              <a:cxnSpLocks/>
              <a:stCxn id="20" idx="0"/>
              <a:endCxn id="20" idx="2"/>
            </p:cNvCxnSpPr>
            <p:nvPr/>
          </p:nvCxnSpPr>
          <p:spPr>
            <a:xfrm>
              <a:off x="5229870" y="649596"/>
              <a:ext cx="0" cy="12785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C693E2AF-E4F3-CA8D-0A78-A360E5BE0758}"/>
                </a:ext>
              </a:extLst>
            </p:cNvPr>
            <p:cNvCxnSpPr>
              <a:cxnSpLocks/>
              <a:stCxn id="20" idx="3"/>
              <a:endCxn id="20" idx="1"/>
            </p:cNvCxnSpPr>
            <p:nvPr/>
          </p:nvCxnSpPr>
          <p:spPr>
            <a:xfrm flipH="1">
              <a:off x="4590617" y="1288849"/>
              <a:ext cx="12785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riangle isocèle 22">
            <a:extLst>
              <a:ext uri="{FF2B5EF4-FFF2-40B4-BE49-F238E27FC236}">
                <a16:creationId xmlns:a16="http://schemas.microsoft.com/office/drawing/2014/main" id="{4A522E14-FB33-53FE-138A-A115EBC448CB}"/>
              </a:ext>
            </a:extLst>
          </p:cNvPr>
          <p:cNvSpPr/>
          <p:nvPr/>
        </p:nvSpPr>
        <p:spPr>
          <a:xfrm>
            <a:off x="6429287" y="5123213"/>
            <a:ext cx="1561928" cy="75372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riangle isocèle 23">
            <a:extLst>
              <a:ext uri="{FF2B5EF4-FFF2-40B4-BE49-F238E27FC236}">
                <a16:creationId xmlns:a16="http://schemas.microsoft.com/office/drawing/2014/main" id="{0202749B-B8D4-5851-D8D7-F5093A3CD171}"/>
              </a:ext>
            </a:extLst>
          </p:cNvPr>
          <p:cNvSpPr/>
          <p:nvPr/>
        </p:nvSpPr>
        <p:spPr>
          <a:xfrm>
            <a:off x="6876811" y="5324907"/>
            <a:ext cx="1087159" cy="544514"/>
          </a:xfrm>
          <a:prstGeom prst="triangle">
            <a:avLst>
              <a:gd name="adj" fmla="val 4923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Triangle rectangle 24">
            <a:extLst>
              <a:ext uri="{FF2B5EF4-FFF2-40B4-BE49-F238E27FC236}">
                <a16:creationId xmlns:a16="http://schemas.microsoft.com/office/drawing/2014/main" id="{5385B650-C0FA-5388-996F-2E58788BE9E2}"/>
              </a:ext>
            </a:extLst>
          </p:cNvPr>
          <p:cNvSpPr/>
          <p:nvPr/>
        </p:nvSpPr>
        <p:spPr>
          <a:xfrm>
            <a:off x="7210251" y="3286497"/>
            <a:ext cx="720000" cy="1081593"/>
          </a:xfrm>
          <a:prstGeom prst="rt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riangle rectangle 25">
            <a:extLst>
              <a:ext uri="{FF2B5EF4-FFF2-40B4-BE49-F238E27FC236}">
                <a16:creationId xmlns:a16="http://schemas.microsoft.com/office/drawing/2014/main" id="{00C3499A-38D6-A6B6-576F-0C85037A2479}"/>
              </a:ext>
            </a:extLst>
          </p:cNvPr>
          <p:cNvSpPr/>
          <p:nvPr/>
        </p:nvSpPr>
        <p:spPr>
          <a:xfrm flipH="1">
            <a:off x="6490251" y="3286497"/>
            <a:ext cx="720000" cy="1081593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riangle isocèle 26">
            <a:extLst>
              <a:ext uri="{FF2B5EF4-FFF2-40B4-BE49-F238E27FC236}">
                <a16:creationId xmlns:a16="http://schemas.microsoft.com/office/drawing/2014/main" id="{722677E3-6747-F25F-4773-CF6CD94668B8}"/>
              </a:ext>
            </a:extLst>
          </p:cNvPr>
          <p:cNvSpPr/>
          <p:nvPr/>
        </p:nvSpPr>
        <p:spPr>
          <a:xfrm rot="2730447">
            <a:off x="6544027" y="1842458"/>
            <a:ext cx="893751" cy="440588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72122166-0EEB-2AAA-77AF-771DEE6B9BE5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597B8566-515B-940B-63E7-E841C86C9BAC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00A72B2-709D-4D1C-4088-6EB2AA47851E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272D606-2924-786C-2FDD-587BF849902C}"/>
              </a:ext>
            </a:extLst>
          </p:cNvPr>
          <p:cNvSpPr txBox="1"/>
          <p:nvPr/>
        </p:nvSpPr>
        <p:spPr>
          <a:xfrm>
            <a:off x="5626024" y="3417228"/>
            <a:ext cx="89345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  <a:sym typeface="Wingdings" panose="05000000000000000000" pitchFamily="2" charset="2"/>
              </a:rPr>
              <a:t>B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X</a:t>
            </a:r>
            <a:endParaRPr lang="fr-F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6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EBD2A-8BFA-4680-CCB9-7268D3C1F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A01D42-5247-E169-04EA-EF8F3EDFE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et la lettre correspondant à sa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909B97-AF2F-8365-CBDC-DC0226140F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3E4889F-7EA4-EAF0-687F-368021B77FF0}"/>
                  </a:ext>
                </a:extLst>
              </p:cNvPr>
              <p:cNvSpPr txBox="1"/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𝑡𝑖𝑒𝑟𝑠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3E4889F-7EA4-EAF0-687F-368021B77F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blipFill>
                <a:blip r:embed="rId2"/>
                <a:stretch>
                  <a:fillRect r="-627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:a16="http://schemas.microsoft.com/office/drawing/2014/main" id="{8CCCF259-76FB-6B74-B05D-967057C10107}"/>
              </a:ext>
            </a:extLst>
          </p:cNvPr>
          <p:cNvGrpSpPr/>
          <p:nvPr/>
        </p:nvGrpSpPr>
        <p:grpSpPr>
          <a:xfrm rot="13518713">
            <a:off x="6526426" y="1594649"/>
            <a:ext cx="1561928" cy="753720"/>
            <a:chOff x="6581687" y="1368045"/>
            <a:chExt cx="1561928" cy="753720"/>
          </a:xfrm>
        </p:grpSpPr>
        <p:sp>
          <p:nvSpPr>
            <p:cNvPr id="10" name="Triangle isocèle 9">
              <a:extLst>
                <a:ext uri="{FF2B5EF4-FFF2-40B4-BE49-F238E27FC236}">
                  <a16:creationId xmlns:a16="http://schemas.microsoft.com/office/drawing/2014/main" id="{BED51EB8-37D6-7F3D-73A7-2842A70B7647}"/>
                </a:ext>
              </a:extLst>
            </p:cNvPr>
            <p:cNvSpPr/>
            <p:nvPr/>
          </p:nvSpPr>
          <p:spPr>
            <a:xfrm>
              <a:off x="6581687" y="1368045"/>
              <a:ext cx="1561928" cy="75372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Triangle isocèle 11">
              <a:extLst>
                <a:ext uri="{FF2B5EF4-FFF2-40B4-BE49-F238E27FC236}">
                  <a16:creationId xmlns:a16="http://schemas.microsoft.com/office/drawing/2014/main" id="{C05CFA3C-C9A1-8F95-8160-F87254F2501C}"/>
                </a:ext>
              </a:extLst>
            </p:cNvPr>
            <p:cNvSpPr/>
            <p:nvPr/>
          </p:nvSpPr>
          <p:spPr>
            <a:xfrm>
              <a:off x="7029211" y="1569739"/>
              <a:ext cx="1087159" cy="544514"/>
            </a:xfrm>
            <a:prstGeom prst="triangle">
              <a:avLst>
                <a:gd name="adj" fmla="val 4923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F019399-E9CC-97D5-B895-0BB2768F239F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EF943F3-A5C2-A5FD-2228-9D9CBA37B898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3831921-65C4-CE8D-167E-558EA0DFFD15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2F1B9766-70E3-6944-9A98-E06150BCCF82}"/>
              </a:ext>
            </a:extLst>
          </p:cNvPr>
          <p:cNvGrpSpPr/>
          <p:nvPr/>
        </p:nvGrpSpPr>
        <p:grpSpPr>
          <a:xfrm>
            <a:off x="6778193" y="4892040"/>
            <a:ext cx="1402018" cy="1403178"/>
            <a:chOff x="1284172" y="1591655"/>
            <a:chExt cx="2880001" cy="2882383"/>
          </a:xfrm>
        </p:grpSpPr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DC6D92D9-01EC-F3CF-F8EF-B073CAF5722A}"/>
                </a:ext>
              </a:extLst>
            </p:cNvPr>
            <p:cNvSpPr/>
            <p:nvPr/>
          </p:nvSpPr>
          <p:spPr>
            <a:xfrm>
              <a:off x="1284173" y="1594038"/>
              <a:ext cx="2880000" cy="28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Arc partiel 19">
              <a:extLst>
                <a:ext uri="{FF2B5EF4-FFF2-40B4-BE49-F238E27FC236}">
                  <a16:creationId xmlns:a16="http://schemas.microsoft.com/office/drawing/2014/main" id="{DDE371BE-5C67-33A9-2D45-5F2109D01561}"/>
                </a:ext>
              </a:extLst>
            </p:cNvPr>
            <p:cNvSpPr/>
            <p:nvPr/>
          </p:nvSpPr>
          <p:spPr>
            <a:xfrm rot="18887170">
              <a:off x="1284172" y="1591655"/>
              <a:ext cx="2880000" cy="2880000"/>
            </a:xfrm>
            <a:prstGeom prst="pie">
              <a:avLst>
                <a:gd name="adj1" fmla="val 17170348"/>
                <a:gd name="adj2" fmla="val 2719202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A46E7215-F9F6-7A48-89D1-BC32AC1290AA}"/>
              </a:ext>
            </a:extLst>
          </p:cNvPr>
          <p:cNvSpPr/>
          <p:nvPr/>
        </p:nvSpPr>
        <p:spPr>
          <a:xfrm rot="5400000">
            <a:off x="7552805" y="3360218"/>
            <a:ext cx="360000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95722A7-A465-FAA0-E7C4-D55BDC6915E1}"/>
              </a:ext>
            </a:extLst>
          </p:cNvPr>
          <p:cNvSpPr/>
          <p:nvPr/>
        </p:nvSpPr>
        <p:spPr>
          <a:xfrm rot="5400000">
            <a:off x="6832805" y="3360218"/>
            <a:ext cx="36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63ADBAE-98E3-67FC-5821-0DC143B54DF5}"/>
              </a:ext>
            </a:extLst>
          </p:cNvPr>
          <p:cNvSpPr/>
          <p:nvPr/>
        </p:nvSpPr>
        <p:spPr>
          <a:xfrm rot="5400000">
            <a:off x="8269593" y="3360218"/>
            <a:ext cx="360000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7787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9FCBC4-EA8E-D7BA-15F9-FF43B5EB7B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3A005E-E5FE-3CB8-9600-2935EB6DC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60BD4FC-6C6F-7634-3446-5385EEFC0E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04A04212-F51A-7D78-697F-7FF76D6515B4}"/>
                  </a:ext>
                </a:extLst>
              </p:cNvPr>
              <p:cNvSpPr txBox="1"/>
              <p:nvPr/>
            </p:nvSpPr>
            <p:spPr>
              <a:xfrm>
                <a:off x="3510870" y="4050822"/>
                <a:ext cx="1150620" cy="15218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04A04212-F51A-7D78-697F-7FF76D6515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870" y="4050822"/>
                <a:ext cx="1150620" cy="15218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E4E27AF-E9E1-E9AD-E7EA-95FB92EFBA25}"/>
                  </a:ext>
                </a:extLst>
              </p:cNvPr>
              <p:cNvSpPr txBox="1"/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𝑡𝑖𝑒𝑟𝑠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E4E27AF-E9E1-E9AD-E7EA-95FB92EFB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 r="-627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EE0C19B3-D918-6F1D-F566-FCCEA1305AA9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0E59C78B-BF96-19E5-B2A0-FC8F84851A5F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954ED48-84B6-3A07-DF54-D4E8F2D494F9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9DEFB10-9DD0-9DEA-F221-2695CF9506CA}"/>
              </a:ext>
            </a:extLst>
          </p:cNvPr>
          <p:cNvSpPr txBox="1"/>
          <p:nvPr/>
        </p:nvSpPr>
        <p:spPr>
          <a:xfrm>
            <a:off x="5626024" y="3417228"/>
            <a:ext cx="89345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  <a:sym typeface="Wingdings" panose="05000000000000000000" pitchFamily="2" charset="2"/>
              </a:rPr>
              <a:t>B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X</a:t>
            </a:r>
            <a:endParaRPr lang="fr-FR" dirty="0">
              <a:solidFill>
                <a:srgbClr val="00B050"/>
              </a:solidFill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C2F6C4B-BD0C-0DBE-6CDB-D370148EDB14}"/>
              </a:ext>
            </a:extLst>
          </p:cNvPr>
          <p:cNvGrpSpPr/>
          <p:nvPr/>
        </p:nvGrpSpPr>
        <p:grpSpPr>
          <a:xfrm rot="13518713">
            <a:off x="6526426" y="1594649"/>
            <a:ext cx="1561928" cy="753720"/>
            <a:chOff x="6581687" y="1368045"/>
            <a:chExt cx="1561928" cy="753720"/>
          </a:xfrm>
        </p:grpSpPr>
        <p:sp>
          <p:nvSpPr>
            <p:cNvPr id="5" name="Triangle isocèle 4">
              <a:extLst>
                <a:ext uri="{FF2B5EF4-FFF2-40B4-BE49-F238E27FC236}">
                  <a16:creationId xmlns:a16="http://schemas.microsoft.com/office/drawing/2014/main" id="{2B95A9AF-65F7-A166-362C-599482E51C07}"/>
                </a:ext>
              </a:extLst>
            </p:cNvPr>
            <p:cNvSpPr/>
            <p:nvPr/>
          </p:nvSpPr>
          <p:spPr>
            <a:xfrm>
              <a:off x="6581687" y="1368045"/>
              <a:ext cx="1561928" cy="753720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Triangle isocèle 5">
              <a:extLst>
                <a:ext uri="{FF2B5EF4-FFF2-40B4-BE49-F238E27FC236}">
                  <a16:creationId xmlns:a16="http://schemas.microsoft.com/office/drawing/2014/main" id="{7DB1A217-7309-2358-679D-53EF65D58A0B}"/>
                </a:ext>
              </a:extLst>
            </p:cNvPr>
            <p:cNvSpPr/>
            <p:nvPr/>
          </p:nvSpPr>
          <p:spPr>
            <a:xfrm>
              <a:off x="7029211" y="1569739"/>
              <a:ext cx="1087159" cy="544514"/>
            </a:xfrm>
            <a:prstGeom prst="triangle">
              <a:avLst>
                <a:gd name="adj" fmla="val 49234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4840CA4B-966E-EB47-7F86-CD9308108FAD}"/>
              </a:ext>
            </a:extLst>
          </p:cNvPr>
          <p:cNvGrpSpPr/>
          <p:nvPr/>
        </p:nvGrpSpPr>
        <p:grpSpPr>
          <a:xfrm>
            <a:off x="6778193" y="4892040"/>
            <a:ext cx="1402018" cy="1403178"/>
            <a:chOff x="1284172" y="1591655"/>
            <a:chExt cx="2880001" cy="2882383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94200B2E-80AF-EFCE-DEBF-55107043B539}"/>
                </a:ext>
              </a:extLst>
            </p:cNvPr>
            <p:cNvSpPr/>
            <p:nvPr/>
          </p:nvSpPr>
          <p:spPr>
            <a:xfrm>
              <a:off x="1284173" y="1594038"/>
              <a:ext cx="2880000" cy="28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Arc partiel 9">
              <a:extLst>
                <a:ext uri="{FF2B5EF4-FFF2-40B4-BE49-F238E27FC236}">
                  <a16:creationId xmlns:a16="http://schemas.microsoft.com/office/drawing/2014/main" id="{5A3299D6-951D-9F9D-FDD6-9CE10DAF8ADE}"/>
                </a:ext>
              </a:extLst>
            </p:cNvPr>
            <p:cNvSpPr/>
            <p:nvPr/>
          </p:nvSpPr>
          <p:spPr>
            <a:xfrm rot="18887170">
              <a:off x="1284172" y="1591655"/>
              <a:ext cx="2880000" cy="2880000"/>
            </a:xfrm>
            <a:prstGeom prst="pie">
              <a:avLst>
                <a:gd name="adj1" fmla="val 17170348"/>
                <a:gd name="adj2" fmla="val 2719202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2B629F58-09A6-A97D-5BDD-D2736E5AE7EB}"/>
              </a:ext>
            </a:extLst>
          </p:cNvPr>
          <p:cNvSpPr/>
          <p:nvPr/>
        </p:nvSpPr>
        <p:spPr>
          <a:xfrm rot="5400000">
            <a:off x="7552805" y="3360218"/>
            <a:ext cx="360000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A59E9E-C514-589A-0CDB-28EDFC4EE8B4}"/>
              </a:ext>
            </a:extLst>
          </p:cNvPr>
          <p:cNvSpPr/>
          <p:nvPr/>
        </p:nvSpPr>
        <p:spPr>
          <a:xfrm rot="5400000">
            <a:off x="6832805" y="3360218"/>
            <a:ext cx="360000" cy="72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66D9FD-80F5-C742-5261-9AB0971C3BDF}"/>
              </a:ext>
            </a:extLst>
          </p:cNvPr>
          <p:cNvSpPr/>
          <p:nvPr/>
        </p:nvSpPr>
        <p:spPr>
          <a:xfrm rot="5400000">
            <a:off x="8269593" y="3360218"/>
            <a:ext cx="360000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978AD6B-F35C-EAEF-9BD5-36C33121E5AB}"/>
              </a:ext>
            </a:extLst>
          </p:cNvPr>
          <p:cNvSpPr txBox="1"/>
          <p:nvPr/>
        </p:nvSpPr>
        <p:spPr>
          <a:xfrm>
            <a:off x="5595591" y="5177692"/>
            <a:ext cx="89345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  <a:sym typeface="Wingdings" panose="05000000000000000000" pitchFamily="2" charset="2"/>
              </a:rPr>
              <a:t>C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X</a:t>
            </a:r>
            <a:endParaRPr lang="fr-F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96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604B1-FC16-A655-A748-0363E8F910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BC29A5-801A-543D-C4AD-A02F6AC0C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et la lettre correspondant à sa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40000D4-5E2B-9E67-FAA1-367EB0B45C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1172B01-5A0A-9F19-493D-BFFA83B41F11}"/>
                  </a:ext>
                </a:extLst>
              </p:cNvPr>
              <p:cNvSpPr txBox="1"/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𝑞𝑢𝑎𝑟𝑡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1172B01-5A0A-9F19-493D-BFFA83B41F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blipFill>
                <a:blip r:embed="rId2"/>
                <a:stretch>
                  <a:fillRect r="-808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>
            <a:extLst>
              <a:ext uri="{FF2B5EF4-FFF2-40B4-BE49-F238E27FC236}">
                <a16:creationId xmlns:a16="http://schemas.microsoft.com/office/drawing/2014/main" id="{F9BA3A16-D545-73C6-E6C0-013CA956AE0C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E5E0353-7798-D117-4808-4F683556BFFA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4D45F3F-6621-5E54-4A51-8C93728508A9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DD1D9AD0-0320-2A04-0B5C-8E130F552D13}"/>
              </a:ext>
            </a:extLst>
          </p:cNvPr>
          <p:cNvGrpSpPr/>
          <p:nvPr/>
        </p:nvGrpSpPr>
        <p:grpSpPr>
          <a:xfrm>
            <a:off x="6783057" y="1264921"/>
            <a:ext cx="1096690" cy="1096690"/>
            <a:chOff x="6870379" y="2315786"/>
            <a:chExt cx="720000" cy="720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D086B44-3F5B-B0BB-30C3-4B3A6A81C53A}"/>
                </a:ext>
              </a:extLst>
            </p:cNvPr>
            <p:cNvSpPr/>
            <p:nvPr/>
          </p:nvSpPr>
          <p:spPr>
            <a:xfrm>
              <a:off x="687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C6250D0-D7FD-E618-4505-C82B76ED7522}"/>
                </a:ext>
              </a:extLst>
            </p:cNvPr>
            <p:cNvSpPr/>
            <p:nvPr/>
          </p:nvSpPr>
          <p:spPr>
            <a:xfrm>
              <a:off x="723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D5C5BE5-AC53-E998-8D0D-C6A05BD8A728}"/>
                </a:ext>
              </a:extLst>
            </p:cNvPr>
            <p:cNvSpPr/>
            <p:nvPr/>
          </p:nvSpPr>
          <p:spPr>
            <a:xfrm>
              <a:off x="687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0A5602F-F4B2-14C0-6556-D59C9C5C7567}"/>
                </a:ext>
              </a:extLst>
            </p:cNvPr>
            <p:cNvSpPr/>
            <p:nvPr/>
          </p:nvSpPr>
          <p:spPr>
            <a:xfrm>
              <a:off x="723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3594386A-D67C-15A8-F22E-8EBAB166ED4D}"/>
              </a:ext>
            </a:extLst>
          </p:cNvPr>
          <p:cNvSpPr/>
          <p:nvPr/>
        </p:nvSpPr>
        <p:spPr>
          <a:xfrm>
            <a:off x="6783056" y="1264920"/>
            <a:ext cx="548345" cy="548345"/>
          </a:xfrm>
          <a:prstGeom prst="rect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A730518C-8BD8-9273-9443-F14B4FDBD18B}"/>
              </a:ext>
            </a:extLst>
          </p:cNvPr>
          <p:cNvSpPr/>
          <p:nvPr/>
        </p:nvSpPr>
        <p:spPr>
          <a:xfrm>
            <a:off x="6783057" y="2926080"/>
            <a:ext cx="1402018" cy="140201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rc partiel 23">
            <a:extLst>
              <a:ext uri="{FF2B5EF4-FFF2-40B4-BE49-F238E27FC236}">
                <a16:creationId xmlns:a16="http://schemas.microsoft.com/office/drawing/2014/main" id="{E400654F-A1E9-F57C-FA4B-BCAFDDF777DA}"/>
              </a:ext>
            </a:extLst>
          </p:cNvPr>
          <p:cNvSpPr/>
          <p:nvPr/>
        </p:nvSpPr>
        <p:spPr>
          <a:xfrm rot="18887170">
            <a:off x="6783058" y="2905597"/>
            <a:ext cx="1402018" cy="1402019"/>
          </a:xfrm>
          <a:prstGeom prst="pie">
            <a:avLst>
              <a:gd name="adj1" fmla="val 12137509"/>
              <a:gd name="adj2" fmla="val 2719202"/>
            </a:avLst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16C35155-467A-CB6F-7E38-C978D50935C6}"/>
              </a:ext>
            </a:extLst>
          </p:cNvPr>
          <p:cNvGrpSpPr/>
          <p:nvPr/>
        </p:nvGrpSpPr>
        <p:grpSpPr>
          <a:xfrm>
            <a:off x="6883391" y="5072885"/>
            <a:ext cx="1444366" cy="720000"/>
            <a:chOff x="2558735" y="2329527"/>
            <a:chExt cx="1444366" cy="7200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CBF7A12-F208-7B03-D49F-F36AEBD81624}"/>
                </a:ext>
              </a:extLst>
            </p:cNvPr>
            <p:cNvSpPr/>
            <p:nvPr/>
          </p:nvSpPr>
          <p:spPr>
            <a:xfrm>
              <a:off x="2558735" y="2329527"/>
              <a:ext cx="360000" cy="72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B608807-7292-9FBB-6676-1560FE9CDA7F}"/>
                </a:ext>
              </a:extLst>
            </p:cNvPr>
            <p:cNvSpPr/>
            <p:nvPr/>
          </p:nvSpPr>
          <p:spPr>
            <a:xfrm>
              <a:off x="2918735" y="2329527"/>
              <a:ext cx="360000" cy="72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BEFD171-D2B3-A028-4C37-9B10329321BD}"/>
                </a:ext>
              </a:extLst>
            </p:cNvPr>
            <p:cNvSpPr/>
            <p:nvPr/>
          </p:nvSpPr>
          <p:spPr>
            <a:xfrm>
              <a:off x="3283101" y="2329527"/>
              <a:ext cx="516468" cy="72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5B546D5-94A4-CDFC-856D-DE719F23887F}"/>
                </a:ext>
              </a:extLst>
            </p:cNvPr>
            <p:cNvSpPr/>
            <p:nvPr/>
          </p:nvSpPr>
          <p:spPr>
            <a:xfrm>
              <a:off x="3799569" y="2329527"/>
              <a:ext cx="203532" cy="72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751557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1F168-A35F-35AC-CD80-D82096B5EB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B97D34-D653-F94F-98F8-C192B1DCB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B1338E-D2BC-E20D-AB8D-31F0E11B1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5C69D4F0-B74C-3E4E-DEFF-C273BB93D108}"/>
                  </a:ext>
                </a:extLst>
              </p:cNvPr>
              <p:cNvSpPr txBox="1"/>
              <p:nvPr/>
            </p:nvSpPr>
            <p:spPr>
              <a:xfrm>
                <a:off x="3510870" y="4050822"/>
                <a:ext cx="1150620" cy="2137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sz="4000" b="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5C69D4F0-B74C-3E4E-DEFF-C273BB93D1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870" y="4050822"/>
                <a:ext cx="1150620" cy="21373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7CEE584E-07DA-4587-B509-05B7547D8520}"/>
                  </a:ext>
                </a:extLst>
              </p:cNvPr>
              <p:cNvSpPr txBox="1"/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𝑞𝑢𝑎𝑟𝑡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7CEE584E-07DA-4587-B509-05B7547D85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 r="-808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E9B092B7-23AB-95D4-EB5F-E07FB47AB3D1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82D2083-B3EE-6F00-D5B1-781951C66E6B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8AA731FC-A78B-B0E8-E614-2F215FE70CBF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13F31C4-85B5-D2F4-2225-398F118817D7}"/>
              </a:ext>
            </a:extLst>
          </p:cNvPr>
          <p:cNvSpPr txBox="1"/>
          <p:nvPr/>
        </p:nvSpPr>
        <p:spPr>
          <a:xfrm>
            <a:off x="5595591" y="1567209"/>
            <a:ext cx="89345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  <a:sym typeface="Wingdings" panose="05000000000000000000" pitchFamily="2" charset="2"/>
              </a:rPr>
              <a:t>A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X</a:t>
            </a:r>
            <a:endParaRPr lang="fr-FR" dirty="0">
              <a:solidFill>
                <a:srgbClr val="00B050"/>
              </a:solidFill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55B4F3C3-5E5E-7204-6EE7-4B9F2C8AB4EC}"/>
              </a:ext>
            </a:extLst>
          </p:cNvPr>
          <p:cNvGrpSpPr/>
          <p:nvPr/>
        </p:nvGrpSpPr>
        <p:grpSpPr>
          <a:xfrm>
            <a:off x="6783057" y="2905597"/>
            <a:ext cx="1402019" cy="1422501"/>
            <a:chOff x="1294163" y="-2488860"/>
            <a:chExt cx="2880003" cy="2922075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90FF481-2D6A-CA71-419D-3D85A5972E91}"/>
                </a:ext>
              </a:extLst>
            </p:cNvPr>
            <p:cNvSpPr/>
            <p:nvPr/>
          </p:nvSpPr>
          <p:spPr>
            <a:xfrm>
              <a:off x="1294163" y="-2446784"/>
              <a:ext cx="2880000" cy="287999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Arc partiel 9">
              <a:extLst>
                <a:ext uri="{FF2B5EF4-FFF2-40B4-BE49-F238E27FC236}">
                  <a16:creationId xmlns:a16="http://schemas.microsoft.com/office/drawing/2014/main" id="{056EEA37-1B3A-50F5-6CAE-3AF8E34FEE2F}"/>
                </a:ext>
              </a:extLst>
            </p:cNvPr>
            <p:cNvSpPr/>
            <p:nvPr/>
          </p:nvSpPr>
          <p:spPr>
            <a:xfrm rot="18887170">
              <a:off x="1294165" y="-2488861"/>
              <a:ext cx="2879999" cy="2880002"/>
            </a:xfrm>
            <a:prstGeom prst="pie">
              <a:avLst>
                <a:gd name="adj1" fmla="val 12137509"/>
                <a:gd name="adj2" fmla="val 2719202"/>
              </a:avLst>
            </a:prstGeom>
            <a:solidFill>
              <a:srgbClr val="7030A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FDB59C0-943A-7CCA-74B7-E3B5F189B0E2}"/>
              </a:ext>
            </a:extLst>
          </p:cNvPr>
          <p:cNvGrpSpPr/>
          <p:nvPr/>
        </p:nvGrpSpPr>
        <p:grpSpPr>
          <a:xfrm>
            <a:off x="6783057" y="1264921"/>
            <a:ext cx="1096690" cy="1096690"/>
            <a:chOff x="6870379" y="2315786"/>
            <a:chExt cx="720000" cy="720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B2B63DB-B2CC-27E9-6DD2-E70A6F0C0FA0}"/>
                </a:ext>
              </a:extLst>
            </p:cNvPr>
            <p:cNvSpPr/>
            <p:nvPr/>
          </p:nvSpPr>
          <p:spPr>
            <a:xfrm>
              <a:off x="687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D3A94E3-C42A-853C-BFDC-51CBCCB2A250}"/>
                </a:ext>
              </a:extLst>
            </p:cNvPr>
            <p:cNvSpPr/>
            <p:nvPr/>
          </p:nvSpPr>
          <p:spPr>
            <a:xfrm>
              <a:off x="723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67B0208-8B84-743A-BEC2-B13DC2DCB0A4}"/>
                </a:ext>
              </a:extLst>
            </p:cNvPr>
            <p:cNvSpPr/>
            <p:nvPr/>
          </p:nvSpPr>
          <p:spPr>
            <a:xfrm>
              <a:off x="687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71D4BED-A98A-48A6-C483-5EA758246271}"/>
                </a:ext>
              </a:extLst>
            </p:cNvPr>
            <p:cNvSpPr/>
            <p:nvPr/>
          </p:nvSpPr>
          <p:spPr>
            <a:xfrm>
              <a:off x="723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AD1BE58D-773C-BF47-B7B1-DA23FF0200B7}"/>
              </a:ext>
            </a:extLst>
          </p:cNvPr>
          <p:cNvSpPr/>
          <p:nvPr/>
        </p:nvSpPr>
        <p:spPr>
          <a:xfrm>
            <a:off x="6783056" y="1264920"/>
            <a:ext cx="548345" cy="548345"/>
          </a:xfrm>
          <a:prstGeom prst="rect">
            <a:avLst/>
          </a:prstGeom>
          <a:solidFill>
            <a:srgbClr val="FF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F1402606-D13E-ED12-E40F-CC84FACFC175}"/>
              </a:ext>
            </a:extLst>
          </p:cNvPr>
          <p:cNvGrpSpPr/>
          <p:nvPr/>
        </p:nvGrpSpPr>
        <p:grpSpPr>
          <a:xfrm>
            <a:off x="6883391" y="5072885"/>
            <a:ext cx="1444366" cy="720000"/>
            <a:chOff x="2558735" y="2329527"/>
            <a:chExt cx="1444366" cy="720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2DE8B16-8A91-7918-513F-857BE03D4449}"/>
                </a:ext>
              </a:extLst>
            </p:cNvPr>
            <p:cNvSpPr/>
            <p:nvPr/>
          </p:nvSpPr>
          <p:spPr>
            <a:xfrm>
              <a:off x="2558735" y="2329527"/>
              <a:ext cx="360000" cy="72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B8A6AD4-CF2C-4177-42F8-6FE97C23B46F}"/>
                </a:ext>
              </a:extLst>
            </p:cNvPr>
            <p:cNvSpPr/>
            <p:nvPr/>
          </p:nvSpPr>
          <p:spPr>
            <a:xfrm>
              <a:off x="2918735" y="2329527"/>
              <a:ext cx="360000" cy="72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466CA53-A20A-A044-0ED0-8C0C2C14D243}"/>
                </a:ext>
              </a:extLst>
            </p:cNvPr>
            <p:cNvSpPr/>
            <p:nvPr/>
          </p:nvSpPr>
          <p:spPr>
            <a:xfrm>
              <a:off x="3283101" y="2329527"/>
              <a:ext cx="516468" cy="72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BEC859F-8B14-1ACC-4840-7843FB457102}"/>
                </a:ext>
              </a:extLst>
            </p:cNvPr>
            <p:cNvSpPr/>
            <p:nvPr/>
          </p:nvSpPr>
          <p:spPr>
            <a:xfrm>
              <a:off x="3799569" y="2329527"/>
              <a:ext cx="203532" cy="72000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94061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6DE803-890B-1CDF-3119-B12D7FE38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1911D4-D607-8354-C183-4753A530F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 fontScale="90000"/>
          </a:bodyPr>
          <a:lstStyle/>
          <a:p>
            <a:r>
              <a:rPr lang="fr-FR" dirty="0"/>
              <a:t>Ecris la fraction et la lettre correspondant à sa représentation.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DF3926-F755-59F0-A52C-F6602F74C7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E1162B02-517C-49F0-C078-9E776136EC3C}"/>
                  </a:ext>
                </a:extLst>
              </p:cNvPr>
              <p:cNvSpPr txBox="1"/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𝑠𝑖𝑥𝑖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è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𝑚𝑒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E1162B02-517C-49F0-C078-9E776136EC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blipFill>
                <a:blip r:embed="rId2"/>
                <a:stretch>
                  <a:fillRect r="-1196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>
            <a:extLst>
              <a:ext uri="{FF2B5EF4-FFF2-40B4-BE49-F238E27FC236}">
                <a16:creationId xmlns:a16="http://schemas.microsoft.com/office/drawing/2014/main" id="{15907FE3-0F2C-9A2B-7D26-640B8B5EED88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A7B74C8-CA74-B559-23A6-02D1230EE28A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7B768AC-C4FB-D6A2-FBBF-460EC79826FE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F2F949E6-2417-03CD-04F4-7A76622F9875}"/>
              </a:ext>
            </a:extLst>
          </p:cNvPr>
          <p:cNvSpPr/>
          <p:nvPr/>
        </p:nvSpPr>
        <p:spPr>
          <a:xfrm>
            <a:off x="6783057" y="2926080"/>
            <a:ext cx="1402018" cy="140201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rc partiel 23">
            <a:extLst>
              <a:ext uri="{FF2B5EF4-FFF2-40B4-BE49-F238E27FC236}">
                <a16:creationId xmlns:a16="http://schemas.microsoft.com/office/drawing/2014/main" id="{0B43FA70-B621-6DA0-886D-C3E07B394B38}"/>
              </a:ext>
            </a:extLst>
          </p:cNvPr>
          <p:cNvSpPr/>
          <p:nvPr/>
        </p:nvSpPr>
        <p:spPr>
          <a:xfrm rot="18887170">
            <a:off x="6783058" y="2905597"/>
            <a:ext cx="1402018" cy="1402019"/>
          </a:xfrm>
          <a:prstGeom prst="pie">
            <a:avLst>
              <a:gd name="adj1" fmla="val 2237508"/>
              <a:gd name="adj2" fmla="val 2719202"/>
            </a:avLst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C764F010-C3A9-4CFB-87C7-EAB40B6299EB}"/>
              </a:ext>
            </a:extLst>
          </p:cNvPr>
          <p:cNvGrpSpPr/>
          <p:nvPr/>
        </p:nvGrpSpPr>
        <p:grpSpPr>
          <a:xfrm>
            <a:off x="7332611" y="1287965"/>
            <a:ext cx="1096690" cy="1096690"/>
            <a:chOff x="6870379" y="2315786"/>
            <a:chExt cx="720000" cy="720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6371BB7-EF8D-90CB-295E-3F3C244C0F2F}"/>
                </a:ext>
              </a:extLst>
            </p:cNvPr>
            <p:cNvSpPr/>
            <p:nvPr/>
          </p:nvSpPr>
          <p:spPr>
            <a:xfrm>
              <a:off x="687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518A759-CA98-6303-AA28-C3B00FF2A64B}"/>
                </a:ext>
              </a:extLst>
            </p:cNvPr>
            <p:cNvSpPr/>
            <p:nvPr/>
          </p:nvSpPr>
          <p:spPr>
            <a:xfrm>
              <a:off x="723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E96DBFB-1060-38AF-DD03-6E8A914AFF7F}"/>
                </a:ext>
              </a:extLst>
            </p:cNvPr>
            <p:cNvSpPr/>
            <p:nvPr/>
          </p:nvSpPr>
          <p:spPr>
            <a:xfrm>
              <a:off x="687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4521470-3F22-7FC5-B4F9-D7596996323D}"/>
                </a:ext>
              </a:extLst>
            </p:cNvPr>
            <p:cNvSpPr/>
            <p:nvPr/>
          </p:nvSpPr>
          <p:spPr>
            <a:xfrm>
              <a:off x="723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F25931C9-6CA1-25A9-686D-8F8D1EAEBD43}"/>
              </a:ext>
            </a:extLst>
          </p:cNvPr>
          <p:cNvSpPr/>
          <p:nvPr/>
        </p:nvSpPr>
        <p:spPr>
          <a:xfrm>
            <a:off x="6783057" y="1288404"/>
            <a:ext cx="548345" cy="54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5A5244-2512-CEA8-FD59-2F8ACB1A88F2}"/>
              </a:ext>
            </a:extLst>
          </p:cNvPr>
          <p:cNvSpPr/>
          <p:nvPr/>
        </p:nvSpPr>
        <p:spPr>
          <a:xfrm>
            <a:off x="6783057" y="1836749"/>
            <a:ext cx="548345" cy="54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F01CC840-8DA0-B6B1-01DA-9776D433CBB2}"/>
              </a:ext>
            </a:extLst>
          </p:cNvPr>
          <p:cNvGrpSpPr/>
          <p:nvPr/>
        </p:nvGrpSpPr>
        <p:grpSpPr>
          <a:xfrm>
            <a:off x="6982401" y="4758098"/>
            <a:ext cx="1114016" cy="1236732"/>
            <a:chOff x="575127" y="-32772"/>
            <a:chExt cx="2164430" cy="2402855"/>
          </a:xfrm>
        </p:grpSpPr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DEE31CD8-8750-EC2C-D328-F99BE76BB9CA}"/>
                </a:ext>
              </a:extLst>
            </p:cNvPr>
            <p:cNvGrpSpPr/>
            <p:nvPr/>
          </p:nvGrpSpPr>
          <p:grpSpPr>
            <a:xfrm>
              <a:off x="575127" y="-32772"/>
              <a:ext cx="2164430" cy="2402855"/>
              <a:chOff x="3102408" y="1424078"/>
              <a:chExt cx="2164430" cy="2402855"/>
            </a:xfrm>
          </p:grpSpPr>
          <p:sp>
            <p:nvSpPr>
              <p:cNvPr id="32" name="Organigramme : Extraire 31">
                <a:extLst>
                  <a:ext uri="{FF2B5EF4-FFF2-40B4-BE49-F238E27FC236}">
                    <a16:creationId xmlns:a16="http://schemas.microsoft.com/office/drawing/2014/main" id="{DBE24956-0430-5512-C85F-6EBEE79EF191}"/>
                  </a:ext>
                </a:extLst>
              </p:cNvPr>
              <p:cNvSpPr/>
              <p:nvPr/>
            </p:nvSpPr>
            <p:spPr>
              <a:xfrm>
                <a:off x="3475567" y="2798233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" name="Organigramme : Extraire 32">
                <a:extLst>
                  <a:ext uri="{FF2B5EF4-FFF2-40B4-BE49-F238E27FC236}">
                    <a16:creationId xmlns:a16="http://schemas.microsoft.com/office/drawing/2014/main" id="{3FF8AEA3-E7B3-112B-4725-9DA7ED8FD200}"/>
                  </a:ext>
                </a:extLst>
              </p:cNvPr>
              <p:cNvSpPr/>
              <p:nvPr/>
            </p:nvSpPr>
            <p:spPr>
              <a:xfrm rot="3618612">
                <a:off x="3026834" y="2537446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" name="Organigramme : Extraire 33">
                <a:extLst>
                  <a:ext uri="{FF2B5EF4-FFF2-40B4-BE49-F238E27FC236}">
                    <a16:creationId xmlns:a16="http://schemas.microsoft.com/office/drawing/2014/main" id="{19A3A9DF-AB7A-5613-8605-2210583DC38E}"/>
                  </a:ext>
                </a:extLst>
              </p:cNvPr>
              <p:cNvSpPr/>
              <p:nvPr/>
            </p:nvSpPr>
            <p:spPr>
              <a:xfrm>
                <a:off x="4068805" y="1769532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" name="Organigramme : Extraire 34">
                <a:extLst>
                  <a:ext uri="{FF2B5EF4-FFF2-40B4-BE49-F238E27FC236}">
                    <a16:creationId xmlns:a16="http://schemas.microsoft.com/office/drawing/2014/main" id="{D2B6B73B-5ED2-EBD9-1AAD-41D9DFA94A27}"/>
                  </a:ext>
                </a:extLst>
              </p:cNvPr>
              <p:cNvSpPr/>
              <p:nvPr/>
            </p:nvSpPr>
            <p:spPr>
              <a:xfrm rot="3618612">
                <a:off x="3620072" y="1508745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" name="Organigramme : Extraire 35">
                <a:extLst>
                  <a:ext uri="{FF2B5EF4-FFF2-40B4-BE49-F238E27FC236}">
                    <a16:creationId xmlns:a16="http://schemas.microsoft.com/office/drawing/2014/main" id="{DD2EEC74-DCE6-6F6C-7B25-2604443F1E4A}"/>
                  </a:ext>
                </a:extLst>
              </p:cNvPr>
              <p:cNvSpPr/>
              <p:nvPr/>
            </p:nvSpPr>
            <p:spPr>
              <a:xfrm rot="18019744">
                <a:off x="3914862" y="2546296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Organigramme : Extraire 36">
                <a:extLst>
                  <a:ext uri="{FF2B5EF4-FFF2-40B4-BE49-F238E27FC236}">
                    <a16:creationId xmlns:a16="http://schemas.microsoft.com/office/drawing/2014/main" id="{DA8CAA5D-0BF6-7076-281E-BD15C502E57C}"/>
                  </a:ext>
                </a:extLst>
              </p:cNvPr>
              <p:cNvSpPr/>
              <p:nvPr/>
            </p:nvSpPr>
            <p:spPr>
              <a:xfrm rot="7218837">
                <a:off x="3017741" y="2023096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0" name="Organigramme : Extraire 29">
              <a:extLst>
                <a:ext uri="{FF2B5EF4-FFF2-40B4-BE49-F238E27FC236}">
                  <a16:creationId xmlns:a16="http://schemas.microsoft.com/office/drawing/2014/main" id="{ABD3E92E-6AB9-2C19-C9EE-89463B51D5FD}"/>
                </a:ext>
              </a:extLst>
            </p:cNvPr>
            <p:cNvSpPr/>
            <p:nvPr/>
          </p:nvSpPr>
          <p:spPr>
            <a:xfrm rot="18039757">
              <a:off x="813273" y="65159"/>
              <a:ext cx="1198033" cy="1028700"/>
            </a:xfrm>
            <a:prstGeom prst="flowChartExtra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Organigramme : Extraire 30">
              <a:extLst>
                <a:ext uri="{FF2B5EF4-FFF2-40B4-BE49-F238E27FC236}">
                  <a16:creationId xmlns:a16="http://schemas.microsoft.com/office/drawing/2014/main" id="{53B6B99C-C2FC-239B-EF60-9BA08B039A47}"/>
                </a:ext>
              </a:extLst>
            </p:cNvPr>
            <p:cNvSpPr/>
            <p:nvPr/>
          </p:nvSpPr>
          <p:spPr>
            <a:xfrm rot="14394513">
              <a:off x="1398224" y="570039"/>
              <a:ext cx="1198033" cy="1028700"/>
            </a:xfrm>
            <a:prstGeom prst="flowChartExtra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464729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78D06B-3595-8D97-24FE-B1A681667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5F4B03-B39F-292D-9432-9C06DB86B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8970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5CCF3A-6C4E-0DC9-231B-D28CE1C009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4/7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9E4453DE-58FB-17AC-D203-D2654056315A}"/>
                  </a:ext>
                </a:extLst>
              </p:cNvPr>
              <p:cNvSpPr txBox="1"/>
              <p:nvPr/>
            </p:nvSpPr>
            <p:spPr>
              <a:xfrm>
                <a:off x="3510870" y="4050822"/>
                <a:ext cx="1150620" cy="2137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4000" b="0" dirty="0"/>
              </a:p>
              <a:p>
                <a:endParaRPr lang="fr-FR" sz="4000" b="0" dirty="0"/>
              </a:p>
              <a:p>
                <a:endParaRPr lang="fr-FR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9E4453DE-58FB-17AC-D203-D265405631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0870" y="4050822"/>
                <a:ext cx="1150620" cy="21373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4D84D0AD-0B97-90BA-DD2E-F0712698062B}"/>
                  </a:ext>
                </a:extLst>
              </p:cNvPr>
              <p:cNvSpPr txBox="1"/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𝑢𝑛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𝑠𝑖𝑥𝑖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è</m:t>
                      </m:r>
                      <m:r>
                        <a:rPr lang="fr-FR" sz="4000" b="0" i="1" smtClean="0">
                          <a:latin typeface="Cambria Math" panose="02040503050406030204" pitchFamily="18" charset="0"/>
                        </a:rPr>
                        <m:t>𝑚𝑒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4D84D0AD-0B97-90BA-DD2E-F071269806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91" y="3294117"/>
                <a:ext cx="1150620" cy="707886"/>
              </a:xfrm>
              <a:prstGeom prst="rect">
                <a:avLst/>
              </a:prstGeom>
              <a:blipFill>
                <a:blip r:embed="rId3"/>
                <a:stretch>
                  <a:fillRect r="-1196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ZoneTexte 27">
            <a:extLst>
              <a:ext uri="{FF2B5EF4-FFF2-40B4-BE49-F238E27FC236}">
                <a16:creationId xmlns:a16="http://schemas.microsoft.com/office/drawing/2014/main" id="{48D3587B-FFC7-0AC4-774C-45A43B11B4A9}"/>
              </a:ext>
            </a:extLst>
          </p:cNvPr>
          <p:cNvSpPr txBox="1"/>
          <p:nvPr/>
        </p:nvSpPr>
        <p:spPr>
          <a:xfrm>
            <a:off x="5596800" y="1569739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A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8500015A-63BA-1AA0-0441-557A2817E351}"/>
              </a:ext>
            </a:extLst>
          </p:cNvPr>
          <p:cNvSpPr txBox="1"/>
          <p:nvPr/>
        </p:nvSpPr>
        <p:spPr>
          <a:xfrm>
            <a:off x="5596800" y="3429000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B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F78869EA-1D4A-B96D-406C-43DD6BBA766B}"/>
              </a:ext>
            </a:extLst>
          </p:cNvPr>
          <p:cNvSpPr txBox="1"/>
          <p:nvPr/>
        </p:nvSpPr>
        <p:spPr>
          <a:xfrm>
            <a:off x="5596800" y="5177692"/>
            <a:ext cx="893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C</a:t>
            </a:r>
            <a:r>
              <a:rPr lang="fr-FR" dirty="0">
                <a:sym typeface="Wingdings" panose="05000000000000000000" pitchFamily="2" charset="2"/>
              </a:rPr>
              <a:t> 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54C345F-00B2-49F6-68DC-ED5244D049A0}"/>
              </a:ext>
            </a:extLst>
          </p:cNvPr>
          <p:cNvSpPr txBox="1"/>
          <p:nvPr/>
        </p:nvSpPr>
        <p:spPr>
          <a:xfrm>
            <a:off x="5595591" y="1567209"/>
            <a:ext cx="89345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  <a:sym typeface="Wingdings" panose="05000000000000000000" pitchFamily="2" charset="2"/>
              </a:rPr>
              <a:t>A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X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DA309BA-88F1-A33D-172C-D03B660BBC63}"/>
              </a:ext>
            </a:extLst>
          </p:cNvPr>
          <p:cNvSpPr/>
          <p:nvPr/>
        </p:nvSpPr>
        <p:spPr>
          <a:xfrm>
            <a:off x="6783057" y="2926080"/>
            <a:ext cx="1402018" cy="140201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8A8B9BD6-BFDE-A37D-46DC-6CC241AAE2A9}"/>
              </a:ext>
            </a:extLst>
          </p:cNvPr>
          <p:cNvGrpSpPr/>
          <p:nvPr/>
        </p:nvGrpSpPr>
        <p:grpSpPr>
          <a:xfrm>
            <a:off x="7332611" y="1287965"/>
            <a:ext cx="1096690" cy="1096690"/>
            <a:chOff x="6870379" y="2315786"/>
            <a:chExt cx="720000" cy="720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39DE85E-A810-0096-1472-59536C3658CE}"/>
                </a:ext>
              </a:extLst>
            </p:cNvPr>
            <p:cNvSpPr/>
            <p:nvPr/>
          </p:nvSpPr>
          <p:spPr>
            <a:xfrm>
              <a:off x="687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55E8D82-7AD3-4ADB-A7B8-5D4644E3EC6E}"/>
                </a:ext>
              </a:extLst>
            </p:cNvPr>
            <p:cNvSpPr/>
            <p:nvPr/>
          </p:nvSpPr>
          <p:spPr>
            <a:xfrm>
              <a:off x="7230379" y="231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6AA3EEB-D673-A845-B0AC-18C483A48DF0}"/>
                </a:ext>
              </a:extLst>
            </p:cNvPr>
            <p:cNvSpPr/>
            <p:nvPr/>
          </p:nvSpPr>
          <p:spPr>
            <a:xfrm>
              <a:off x="687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D948696-1F1E-B161-2D87-EAB9881C95D6}"/>
                </a:ext>
              </a:extLst>
            </p:cNvPr>
            <p:cNvSpPr/>
            <p:nvPr/>
          </p:nvSpPr>
          <p:spPr>
            <a:xfrm>
              <a:off x="7230379" y="2675786"/>
              <a:ext cx="36000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93EB7415-A343-87E5-B8F8-206F10580833}"/>
              </a:ext>
            </a:extLst>
          </p:cNvPr>
          <p:cNvSpPr/>
          <p:nvPr/>
        </p:nvSpPr>
        <p:spPr>
          <a:xfrm>
            <a:off x="7332610" y="1287964"/>
            <a:ext cx="548345" cy="54834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F55F0F-A1BB-1B1D-718A-833625610539}"/>
              </a:ext>
            </a:extLst>
          </p:cNvPr>
          <p:cNvSpPr/>
          <p:nvPr/>
        </p:nvSpPr>
        <p:spPr>
          <a:xfrm>
            <a:off x="6783057" y="1288404"/>
            <a:ext cx="548345" cy="54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2073C5-2E69-EC94-141F-F10E7B9C0FE9}"/>
              </a:ext>
            </a:extLst>
          </p:cNvPr>
          <p:cNvSpPr/>
          <p:nvPr/>
        </p:nvSpPr>
        <p:spPr>
          <a:xfrm>
            <a:off x="6783057" y="1836749"/>
            <a:ext cx="548345" cy="54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rc partiel 5">
            <a:extLst>
              <a:ext uri="{FF2B5EF4-FFF2-40B4-BE49-F238E27FC236}">
                <a16:creationId xmlns:a16="http://schemas.microsoft.com/office/drawing/2014/main" id="{DCC78589-F5FB-F407-0A1E-403AB0C04459}"/>
              </a:ext>
            </a:extLst>
          </p:cNvPr>
          <p:cNvSpPr/>
          <p:nvPr/>
        </p:nvSpPr>
        <p:spPr>
          <a:xfrm rot="18887170">
            <a:off x="6783058" y="2905597"/>
            <a:ext cx="1402018" cy="1402019"/>
          </a:xfrm>
          <a:prstGeom prst="pie">
            <a:avLst>
              <a:gd name="adj1" fmla="val 2237508"/>
              <a:gd name="adj2" fmla="val 2719202"/>
            </a:avLst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23D0F55D-ED42-E6B2-BFA3-177306462742}"/>
              </a:ext>
            </a:extLst>
          </p:cNvPr>
          <p:cNvGrpSpPr/>
          <p:nvPr/>
        </p:nvGrpSpPr>
        <p:grpSpPr>
          <a:xfrm>
            <a:off x="6982401" y="4758098"/>
            <a:ext cx="1114016" cy="1236732"/>
            <a:chOff x="575127" y="-32772"/>
            <a:chExt cx="2164430" cy="2402855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FF52A6CC-69F9-98DA-8EDE-E86B4E55783A}"/>
                </a:ext>
              </a:extLst>
            </p:cNvPr>
            <p:cNvGrpSpPr/>
            <p:nvPr/>
          </p:nvGrpSpPr>
          <p:grpSpPr>
            <a:xfrm>
              <a:off x="575127" y="-32772"/>
              <a:ext cx="2164430" cy="2402855"/>
              <a:chOff x="3102408" y="1424078"/>
              <a:chExt cx="2164430" cy="2402855"/>
            </a:xfrm>
          </p:grpSpPr>
          <p:sp>
            <p:nvSpPr>
              <p:cNvPr id="13" name="Organigramme : Extraire 12">
                <a:extLst>
                  <a:ext uri="{FF2B5EF4-FFF2-40B4-BE49-F238E27FC236}">
                    <a16:creationId xmlns:a16="http://schemas.microsoft.com/office/drawing/2014/main" id="{DB3CF2D6-DD23-60D9-AE19-52C26FBAAE0D}"/>
                  </a:ext>
                </a:extLst>
              </p:cNvPr>
              <p:cNvSpPr/>
              <p:nvPr/>
            </p:nvSpPr>
            <p:spPr>
              <a:xfrm>
                <a:off x="3475567" y="2798233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Organigramme : Extraire 13">
                <a:extLst>
                  <a:ext uri="{FF2B5EF4-FFF2-40B4-BE49-F238E27FC236}">
                    <a16:creationId xmlns:a16="http://schemas.microsoft.com/office/drawing/2014/main" id="{1F749601-0A9D-5142-E07D-9F7B9C6BE51D}"/>
                  </a:ext>
                </a:extLst>
              </p:cNvPr>
              <p:cNvSpPr/>
              <p:nvPr/>
            </p:nvSpPr>
            <p:spPr>
              <a:xfrm rot="3618612">
                <a:off x="3026834" y="2537446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Organigramme : Extraire 14">
                <a:extLst>
                  <a:ext uri="{FF2B5EF4-FFF2-40B4-BE49-F238E27FC236}">
                    <a16:creationId xmlns:a16="http://schemas.microsoft.com/office/drawing/2014/main" id="{4E102259-9505-7A41-2659-C82923451CC8}"/>
                  </a:ext>
                </a:extLst>
              </p:cNvPr>
              <p:cNvSpPr/>
              <p:nvPr/>
            </p:nvSpPr>
            <p:spPr>
              <a:xfrm>
                <a:off x="4068805" y="1769532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" name="Organigramme : Extraire 30">
                <a:extLst>
                  <a:ext uri="{FF2B5EF4-FFF2-40B4-BE49-F238E27FC236}">
                    <a16:creationId xmlns:a16="http://schemas.microsoft.com/office/drawing/2014/main" id="{027635A8-41B5-6C31-DD3A-35903770FA8A}"/>
                  </a:ext>
                </a:extLst>
              </p:cNvPr>
              <p:cNvSpPr/>
              <p:nvPr/>
            </p:nvSpPr>
            <p:spPr>
              <a:xfrm rot="3618612">
                <a:off x="3620072" y="1508745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" name="Organigramme : Extraire 31">
                <a:extLst>
                  <a:ext uri="{FF2B5EF4-FFF2-40B4-BE49-F238E27FC236}">
                    <a16:creationId xmlns:a16="http://schemas.microsoft.com/office/drawing/2014/main" id="{FDB4B179-2068-9023-7862-2FADBAE23C1E}"/>
                  </a:ext>
                </a:extLst>
              </p:cNvPr>
              <p:cNvSpPr/>
              <p:nvPr/>
            </p:nvSpPr>
            <p:spPr>
              <a:xfrm rot="18019744">
                <a:off x="3914862" y="2546296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" name="Organigramme : Extraire 32">
                <a:extLst>
                  <a:ext uri="{FF2B5EF4-FFF2-40B4-BE49-F238E27FC236}">
                    <a16:creationId xmlns:a16="http://schemas.microsoft.com/office/drawing/2014/main" id="{4A601E9C-4E00-ED5A-441D-4401CF2DEB57}"/>
                  </a:ext>
                </a:extLst>
              </p:cNvPr>
              <p:cNvSpPr/>
              <p:nvPr/>
            </p:nvSpPr>
            <p:spPr>
              <a:xfrm rot="7218837">
                <a:off x="3017741" y="2023096"/>
                <a:ext cx="1198033" cy="1028700"/>
              </a:xfrm>
              <a:prstGeom prst="flowChartExtra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4" name="Organigramme : Extraire 33">
              <a:extLst>
                <a:ext uri="{FF2B5EF4-FFF2-40B4-BE49-F238E27FC236}">
                  <a16:creationId xmlns:a16="http://schemas.microsoft.com/office/drawing/2014/main" id="{09667BA1-1F45-F9BD-6268-E7AC3066EB95}"/>
                </a:ext>
              </a:extLst>
            </p:cNvPr>
            <p:cNvSpPr/>
            <p:nvPr/>
          </p:nvSpPr>
          <p:spPr>
            <a:xfrm rot="18039757">
              <a:off x="813273" y="65159"/>
              <a:ext cx="1198033" cy="1028700"/>
            </a:xfrm>
            <a:prstGeom prst="flowChartExtra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Organigramme : Extraire 34">
              <a:extLst>
                <a:ext uri="{FF2B5EF4-FFF2-40B4-BE49-F238E27FC236}">
                  <a16:creationId xmlns:a16="http://schemas.microsoft.com/office/drawing/2014/main" id="{8B9AC614-21A1-7D6A-2A21-4C58E45306DE}"/>
                </a:ext>
              </a:extLst>
            </p:cNvPr>
            <p:cNvSpPr/>
            <p:nvPr/>
          </p:nvSpPr>
          <p:spPr>
            <a:xfrm rot="14394513">
              <a:off x="1398224" y="570039"/>
              <a:ext cx="1198033" cy="1028700"/>
            </a:xfrm>
            <a:prstGeom prst="flowChartExtract">
              <a:avLst/>
            </a:prstGeom>
            <a:solidFill>
              <a:srgbClr val="FF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47040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175</TotalTime>
  <Words>327</Words>
  <Application>Microsoft Office PowerPoint</Application>
  <PresentationFormat>Affichage à l'écran (4:3)</PresentationFormat>
  <Paragraphs>125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Ecris la fraction et la lettre correspondant à sa représentation.</vt:lpstr>
      <vt:lpstr>Correction</vt:lpstr>
      <vt:lpstr>Ecris la fraction et la lettre correspondant à sa représentation.</vt:lpstr>
      <vt:lpstr>Correction</vt:lpstr>
      <vt:lpstr>Ecris la fraction et la lettre correspondant à sa représentation.</vt:lpstr>
      <vt:lpstr>Correction</vt:lpstr>
      <vt:lpstr>Ecris la fraction et la lettre correspondant à sa représentation.</vt:lpstr>
      <vt:lpstr>Correction</vt:lpstr>
      <vt:lpstr>Ecris la fraction et la lettre correspondant à sa représentation.</vt:lpstr>
      <vt:lpstr>Correction</vt:lpstr>
      <vt:lpstr>Ecris la fraction et la lettre correspondant à sa représentation.</vt:lpstr>
      <vt:lpstr>Correction</vt:lpstr>
      <vt:lpstr>Ecris la fraction et la lettre correspondant à sa représentation.</vt:lpstr>
      <vt:lpstr>Correction</vt:lpstr>
      <vt:lpstr>Présentation PowerPoint</vt:lpstr>
      <vt:lpstr>Ecris la fraction nécessaire pour faire 1.</vt:lpstr>
      <vt:lpstr>Correction</vt:lpstr>
      <vt:lpstr>Ecris la fraction nécessaire pour faire 1.</vt:lpstr>
      <vt:lpstr>Correction</vt:lpstr>
      <vt:lpstr>Ecris la fraction nécessaire pour faire 1.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36</cp:revision>
  <dcterms:created xsi:type="dcterms:W3CDTF">2023-02-07T14:55:57Z</dcterms:created>
  <dcterms:modified xsi:type="dcterms:W3CDTF">2025-07-25T14:54:48Z</dcterms:modified>
</cp:coreProperties>
</file>